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10287000" cx="18288000"/>
  <p:notesSz cx="6858000" cy="9144000"/>
  <p:embeddedFontLst>
    <p:embeddedFont>
      <p:font typeface="Hammersmith One"/>
      <p:regular r:id="rId42"/>
    </p:embeddedFont>
    <p:embeddedFont>
      <p:font typeface="Roboto Black"/>
      <p:bold r:id="rId43"/>
      <p:boldItalic r:id="rId44"/>
    </p:embeddedFont>
    <p:embeddedFont>
      <p:font typeface="Roboto Medium"/>
      <p:regular r:id="rId45"/>
      <p:bold r:id="rId46"/>
      <p:italic r:id="rId47"/>
      <p:boldItalic r:id="rId48"/>
    </p:embeddedFont>
    <p:embeddedFont>
      <p:font typeface="Alata"/>
      <p:regular r:id="rId49"/>
    </p:embeddedFont>
    <p:embeddedFont>
      <p:font typeface="Poppins Light"/>
      <p:regular r:id="rId50"/>
      <p:bold r:id="rId51"/>
      <p:italic r:id="rId52"/>
      <p:boldItalic r:id="rId53"/>
    </p:embeddedFont>
    <p:embeddedFont>
      <p:font typeface="IBM Plex Sans"/>
      <p:regular r:id="rId54"/>
      <p:bold r:id="rId55"/>
      <p:italic r:id="rId56"/>
      <p:boldItalic r:id="rId57"/>
    </p:embeddedFont>
    <p:embeddedFont>
      <p:font typeface="Roboto Serif"/>
      <p:regular r:id="rId58"/>
      <p:bold r:id="rId59"/>
      <p:italic r:id="rId60"/>
      <p:boldItalic r:id="rId61"/>
    </p:embeddedFont>
    <p:embeddedFont>
      <p:font typeface="Roboto"/>
      <p:bold r:id="rId62"/>
      <p:boldItalic r:id="rId63"/>
    </p:embeddedFont>
    <p:embeddedFont>
      <p:font typeface="Poppins"/>
      <p:regular r:id="rId64"/>
      <p:bold r:id="rId65"/>
      <p:italic r:id="rId66"/>
      <p:boldItalic r:id="rId67"/>
    </p:embeddedFont>
    <p:embeddedFont>
      <p:font typeface="Poppins SemiBold"/>
      <p:regular r:id="rId68"/>
      <p:bold r:id="rId69"/>
      <p:italic r:id="rId70"/>
      <p:boldItalic r:id="rId71"/>
    </p:embeddedFont>
    <p:embeddedFont>
      <p:font typeface="Roboto Serif ExtraLight"/>
      <p:regular r:id="rId72"/>
      <p:bold r:id="rId73"/>
      <p:italic r:id="rId74"/>
      <p:boldItalic r:id="rId75"/>
    </p:embeddedFont>
    <p:embeddedFont>
      <p:font typeface="Roboto Serif Black"/>
      <p:bold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HammersmithOne-regular.fntdata"/><Relationship Id="rId41" Type="http://schemas.openxmlformats.org/officeDocument/2006/relationships/slide" Target="slides/slide35.xml"/><Relationship Id="rId44" Type="http://schemas.openxmlformats.org/officeDocument/2006/relationships/font" Target="fonts/RobotoBlack-boldItalic.fntdata"/><Relationship Id="rId43" Type="http://schemas.openxmlformats.org/officeDocument/2006/relationships/font" Target="fonts/RobotoBlack-bold.fntdata"/><Relationship Id="rId46" Type="http://schemas.openxmlformats.org/officeDocument/2006/relationships/font" Target="fonts/RobotoMedium-bold.fntdata"/><Relationship Id="rId45" Type="http://schemas.openxmlformats.org/officeDocument/2006/relationships/font" Target="fonts/Roboto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obotoMedium-boldItalic.fntdata"/><Relationship Id="rId47" Type="http://schemas.openxmlformats.org/officeDocument/2006/relationships/font" Target="fonts/RobotoMedium-italic.fntdata"/><Relationship Id="rId49" Type="http://schemas.openxmlformats.org/officeDocument/2006/relationships/font" Target="fonts/Alata-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SerifExtraLight-bold.fntdata"/><Relationship Id="rId72" Type="http://schemas.openxmlformats.org/officeDocument/2006/relationships/font" Target="fonts/RobotoSerifExtraLight-regular.fntdata"/><Relationship Id="rId31" Type="http://schemas.openxmlformats.org/officeDocument/2006/relationships/slide" Target="slides/slide25.xml"/><Relationship Id="rId75" Type="http://schemas.openxmlformats.org/officeDocument/2006/relationships/font" Target="fonts/RobotoSerifExtraLight-boldItalic.fntdata"/><Relationship Id="rId30" Type="http://schemas.openxmlformats.org/officeDocument/2006/relationships/slide" Target="slides/slide24.xml"/><Relationship Id="rId74" Type="http://schemas.openxmlformats.org/officeDocument/2006/relationships/font" Target="fonts/RobotoSerifExtraLight-italic.fntdata"/><Relationship Id="rId33" Type="http://schemas.openxmlformats.org/officeDocument/2006/relationships/slide" Target="slides/slide27.xml"/><Relationship Id="rId77" Type="http://schemas.openxmlformats.org/officeDocument/2006/relationships/font" Target="fonts/RobotoSerifBlack-boldItalic.fntdata"/><Relationship Id="rId32" Type="http://schemas.openxmlformats.org/officeDocument/2006/relationships/slide" Target="slides/slide26.xml"/><Relationship Id="rId76" Type="http://schemas.openxmlformats.org/officeDocument/2006/relationships/font" Target="fonts/RobotoSerifBlack-bold.fnt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PoppinsSemiBold-boldItalic.fntdata"/><Relationship Id="rId70" Type="http://schemas.openxmlformats.org/officeDocument/2006/relationships/font" Target="fonts/PoppinsSemi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bold.fntdata"/><Relationship Id="rId61" Type="http://schemas.openxmlformats.org/officeDocument/2006/relationships/font" Target="fonts/RobotoSerif-boldItalic.fntdata"/><Relationship Id="rId20" Type="http://schemas.openxmlformats.org/officeDocument/2006/relationships/slide" Target="slides/slide14.xml"/><Relationship Id="rId64" Type="http://schemas.openxmlformats.org/officeDocument/2006/relationships/font" Target="fonts/Poppins-regular.fntdata"/><Relationship Id="rId63" Type="http://schemas.openxmlformats.org/officeDocument/2006/relationships/font" Target="fonts/Roboto-boldItalic.fntdata"/><Relationship Id="rId22" Type="http://schemas.openxmlformats.org/officeDocument/2006/relationships/slide" Target="slides/slide16.xml"/><Relationship Id="rId66" Type="http://schemas.openxmlformats.org/officeDocument/2006/relationships/font" Target="fonts/Poppins-italic.fntdata"/><Relationship Id="rId21" Type="http://schemas.openxmlformats.org/officeDocument/2006/relationships/slide" Target="slides/slide15.xml"/><Relationship Id="rId65" Type="http://schemas.openxmlformats.org/officeDocument/2006/relationships/font" Target="fonts/Poppins-bold.fntdata"/><Relationship Id="rId24" Type="http://schemas.openxmlformats.org/officeDocument/2006/relationships/slide" Target="slides/slide18.xml"/><Relationship Id="rId68" Type="http://schemas.openxmlformats.org/officeDocument/2006/relationships/font" Target="fonts/PoppinsSemiBold-regular.fntdata"/><Relationship Id="rId23" Type="http://schemas.openxmlformats.org/officeDocument/2006/relationships/slide" Target="slides/slide17.xml"/><Relationship Id="rId67" Type="http://schemas.openxmlformats.org/officeDocument/2006/relationships/font" Target="fonts/Poppins-boldItalic.fntdata"/><Relationship Id="rId60" Type="http://schemas.openxmlformats.org/officeDocument/2006/relationships/font" Target="fonts/RobotoSerif-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PoppinsSemiBold-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oppinsLight-bold.fntdata"/><Relationship Id="rId50" Type="http://schemas.openxmlformats.org/officeDocument/2006/relationships/font" Target="fonts/PoppinsLight-regular.fntdata"/><Relationship Id="rId53" Type="http://schemas.openxmlformats.org/officeDocument/2006/relationships/font" Target="fonts/PoppinsLight-boldItalic.fntdata"/><Relationship Id="rId52" Type="http://schemas.openxmlformats.org/officeDocument/2006/relationships/font" Target="fonts/PoppinsLight-italic.fntdata"/><Relationship Id="rId11" Type="http://schemas.openxmlformats.org/officeDocument/2006/relationships/slide" Target="slides/slide5.xml"/><Relationship Id="rId55" Type="http://schemas.openxmlformats.org/officeDocument/2006/relationships/font" Target="fonts/IBMPlexSans-bold.fntdata"/><Relationship Id="rId10" Type="http://schemas.openxmlformats.org/officeDocument/2006/relationships/slide" Target="slides/slide4.xml"/><Relationship Id="rId54" Type="http://schemas.openxmlformats.org/officeDocument/2006/relationships/font" Target="fonts/IBMPlexSans-regular.fntdata"/><Relationship Id="rId13" Type="http://schemas.openxmlformats.org/officeDocument/2006/relationships/slide" Target="slides/slide7.xml"/><Relationship Id="rId57" Type="http://schemas.openxmlformats.org/officeDocument/2006/relationships/font" Target="fonts/IBMPlexSans-boldItalic.fntdata"/><Relationship Id="rId12" Type="http://schemas.openxmlformats.org/officeDocument/2006/relationships/slide" Target="slides/slide6.xml"/><Relationship Id="rId56" Type="http://schemas.openxmlformats.org/officeDocument/2006/relationships/font" Target="fonts/IBMPlexSans-italic.fntdata"/><Relationship Id="rId15" Type="http://schemas.openxmlformats.org/officeDocument/2006/relationships/slide" Target="slides/slide9.xml"/><Relationship Id="rId59" Type="http://schemas.openxmlformats.org/officeDocument/2006/relationships/font" Target="fonts/RobotoSerif-bold.fntdata"/><Relationship Id="rId14" Type="http://schemas.openxmlformats.org/officeDocument/2006/relationships/slide" Target="slides/slide8.xml"/><Relationship Id="rId58" Type="http://schemas.openxmlformats.org/officeDocument/2006/relationships/font" Target="fonts/RobotoSerif-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Good afternoon fellows, guests and welcome to…Lights, Camera, SEO Automation! Where we merge the captivating </a:t>
            </a:r>
            <a:r>
              <a:rPr lang="en-US"/>
              <a:t>world</a:t>
            </a:r>
            <a:r>
              <a:rPr lang="en-US"/>
              <a:t> of Youtube stardom with the wonders of Data Science and AI. In this presentation we’ll be exploring how you can make Youtube Stardom be just one click away! But before we get into the nitty gritty details, let’s look at some interesting facts first.</a:t>
            </a:r>
            <a:endParaRPr/>
          </a:p>
        </p:txBody>
      </p:sp>
      <p:sp>
        <p:nvSpPr>
          <p:cNvPr id="157" name="Google Shape;15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9c600afa82_2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latin typeface="Roboto"/>
                <a:ea typeface="Roboto"/>
                <a:cs typeface="Roboto"/>
                <a:sym typeface="Roboto"/>
              </a:rPr>
              <a:t>The scope of our analyses revolve around improving a video’s relevance…</a:t>
            </a:r>
            <a:endParaRPr sz="1300">
              <a:solidFill>
                <a:schemeClr val="dk1"/>
              </a:solidFill>
              <a:latin typeface="Roboto"/>
              <a:ea typeface="Roboto"/>
              <a:cs typeface="Roboto"/>
              <a:sym typeface="Roboto"/>
            </a:endParaRPr>
          </a:p>
          <a:p>
            <a:pPr indent="0" lvl="0" marL="0" rtl="0" algn="l">
              <a:spcBef>
                <a:spcPts val="0"/>
              </a:spcBef>
              <a:spcAft>
                <a:spcPts val="0"/>
              </a:spcAft>
              <a:buNone/>
            </a:pPr>
            <a:r>
              <a:rPr lang="en-US" sz="1300">
                <a:solidFill>
                  <a:schemeClr val="dk1"/>
                </a:solidFill>
                <a:latin typeface="Roboto"/>
                <a:ea typeface="Roboto"/>
                <a:cs typeface="Roboto"/>
                <a:sym typeface="Roboto"/>
              </a:rPr>
              <a:t>We’re interested in finding out keywords that are common in the title of these trending videos, </a:t>
            </a:r>
            <a:endParaRPr sz="1300">
              <a:solidFill>
                <a:schemeClr val="dk1"/>
              </a:solidFill>
              <a:latin typeface="Roboto"/>
              <a:ea typeface="Roboto"/>
              <a:cs typeface="Roboto"/>
              <a:sym typeface="Roboto"/>
            </a:endParaRPr>
          </a:p>
          <a:p>
            <a:pPr indent="0" lvl="0" marL="0" rtl="0" algn="l">
              <a:spcBef>
                <a:spcPts val="0"/>
              </a:spcBef>
              <a:spcAft>
                <a:spcPts val="0"/>
              </a:spcAft>
              <a:buNone/>
            </a:pPr>
            <a:r>
              <a:rPr lang="en-US" sz="1300">
                <a:solidFill>
                  <a:schemeClr val="dk1"/>
                </a:solidFill>
                <a:latin typeface="Roboto"/>
                <a:ea typeface="Roboto"/>
                <a:cs typeface="Roboto"/>
                <a:sym typeface="Roboto"/>
              </a:rPr>
              <a:t>and how we can leverage sentiment analysis in strategizing an LLM-based Search Engine Optimization.</a:t>
            </a:r>
            <a:endParaRPr sz="1300">
              <a:solidFill>
                <a:schemeClr val="dk1"/>
              </a:solidFill>
              <a:latin typeface="Roboto"/>
              <a:ea typeface="Roboto"/>
              <a:cs typeface="Roboto"/>
              <a:sym typeface="Roboto"/>
            </a:endParaRPr>
          </a:p>
          <a:p>
            <a:pPr indent="0" lvl="0" marL="0" rtl="0" algn="l">
              <a:spcBef>
                <a:spcPts val="0"/>
              </a:spcBef>
              <a:spcAft>
                <a:spcPts val="0"/>
              </a:spcAft>
              <a:buNone/>
            </a:pPr>
            <a:r>
              <a:t/>
            </a:r>
            <a:endParaRPr sz="1400">
              <a:solidFill>
                <a:schemeClr val="dk1"/>
              </a:solidFill>
              <a:latin typeface="Roboto"/>
              <a:ea typeface="Roboto"/>
              <a:cs typeface="Roboto"/>
              <a:sym typeface="Roboto"/>
            </a:endParaRPr>
          </a:p>
          <a:p>
            <a:pPr indent="0" lvl="0" marL="0" rtl="0" algn="l">
              <a:spcBef>
                <a:spcPts val="0"/>
              </a:spcBef>
              <a:spcAft>
                <a:spcPts val="0"/>
              </a:spcAft>
              <a:buNone/>
            </a:pPr>
            <a:r>
              <a:t/>
            </a:r>
            <a:endParaRPr sz="1400">
              <a:solidFill>
                <a:schemeClr val="dk1"/>
              </a:solidFill>
              <a:latin typeface="Roboto"/>
              <a:ea typeface="Roboto"/>
              <a:cs typeface="Roboto"/>
              <a:sym typeface="Roboto"/>
            </a:endParaRPr>
          </a:p>
          <a:p>
            <a:pPr indent="0" lvl="0" marL="0" rtl="0" algn="l">
              <a:spcBef>
                <a:spcPts val="0"/>
              </a:spcBef>
              <a:spcAft>
                <a:spcPts val="0"/>
              </a:spcAft>
              <a:buNone/>
            </a:pPr>
            <a:r>
              <a:t/>
            </a:r>
            <a:endParaRPr sz="1400">
              <a:solidFill>
                <a:schemeClr val="dk1"/>
              </a:solidFill>
              <a:latin typeface="Roboto"/>
              <a:ea typeface="Roboto"/>
              <a:cs typeface="Roboto"/>
              <a:sym typeface="Roboto"/>
            </a:endParaRPr>
          </a:p>
        </p:txBody>
      </p:sp>
      <p:sp>
        <p:nvSpPr>
          <p:cNvPr id="381" name="Google Shape;381;g29c600afa82_2_5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9c600afa82_2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t>Our team followed this methodology.</a:t>
            </a:r>
            <a:endParaRPr sz="1200"/>
          </a:p>
          <a:p>
            <a:pPr indent="0" lvl="0" marL="0" rtl="0" algn="l">
              <a:spcBef>
                <a:spcPts val="0"/>
              </a:spcBef>
              <a:spcAft>
                <a:spcPts val="0"/>
              </a:spcAft>
              <a:buNone/>
            </a:pPr>
            <a:r>
              <a:rPr lang="en-US" sz="1200"/>
              <a:t>First, we did Data Preprocessing</a:t>
            </a:r>
            <a:endParaRPr sz="1200"/>
          </a:p>
          <a:p>
            <a:pPr indent="-304800" lvl="0" marL="457200" rtl="0" algn="l">
              <a:spcBef>
                <a:spcPts val="0"/>
              </a:spcBef>
              <a:spcAft>
                <a:spcPts val="0"/>
              </a:spcAft>
              <a:buSzPts val="1200"/>
              <a:buAutoNum type="arabicPeriod"/>
            </a:pPr>
            <a:r>
              <a:rPr lang="en-US" sz="1200"/>
              <a:t>we renamed columns, that is, from camel-case we standardized the column labels to be underscore-separated for visual clarity </a:t>
            </a:r>
            <a:endParaRPr sz="1200"/>
          </a:p>
          <a:p>
            <a:pPr indent="-304800" lvl="0" marL="457200" rtl="0" algn="l">
              <a:spcBef>
                <a:spcPts val="0"/>
              </a:spcBef>
              <a:spcAft>
                <a:spcPts val="0"/>
              </a:spcAft>
              <a:buSzPts val="1200"/>
              <a:buAutoNum type="arabicPeriod"/>
            </a:pPr>
            <a:r>
              <a:rPr lang="en-US" sz="1200"/>
              <a:t>we ensured that columns are in their appropriate data type, that is, dates such as publish_date and trending_date are converted to_datetime</a:t>
            </a:r>
            <a:endParaRPr sz="1200"/>
          </a:p>
          <a:p>
            <a:pPr indent="-304800" lvl="0" marL="457200" rtl="0" algn="l">
              <a:spcBef>
                <a:spcPts val="0"/>
              </a:spcBef>
              <a:spcAft>
                <a:spcPts val="0"/>
              </a:spcAft>
              <a:buSzPts val="1200"/>
              <a:buAutoNum type="arabicPeriod"/>
            </a:pPr>
            <a:r>
              <a:rPr lang="en-US" sz="1200"/>
              <a:t>we dropped columns that are </a:t>
            </a:r>
            <a:r>
              <a:rPr lang="en-US" sz="1200"/>
              <a:t>irrelevant</a:t>
            </a:r>
            <a:r>
              <a:rPr lang="en-US" sz="1200"/>
              <a:t> in our analyses, such as thumbnail link </a:t>
            </a:r>
            <a:endParaRPr sz="1200"/>
          </a:p>
          <a:p>
            <a:pPr indent="-304800" lvl="0" marL="457200" rtl="0" algn="l">
              <a:spcBef>
                <a:spcPts val="0"/>
              </a:spcBef>
              <a:spcAft>
                <a:spcPts val="0"/>
              </a:spcAft>
              <a:buSzPts val="1200"/>
              <a:buAutoNum type="arabicPeriod"/>
            </a:pPr>
            <a:r>
              <a:rPr lang="en-US" sz="1200"/>
              <a:t>we excluded videos that have inconsistent category name assignments on different trending dates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Second, we did </a:t>
            </a:r>
            <a:r>
              <a:rPr lang="en-US" sz="1200"/>
              <a:t>intermediary</a:t>
            </a:r>
            <a:r>
              <a:rPr lang="en-US" sz="1200"/>
              <a:t> EDA</a:t>
            </a:r>
            <a:r>
              <a:rPr lang="en-US" sz="1200"/>
              <a:t>s just to familiarize ourselves with the dataset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Third, we did NLP to uncover keywords present in these trending videos, determine sentiments based on their title and descriptions and employ topic modeling to subcategorize the existing category labels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Fourth, we leverage the power of AI through LLM, specifically ChatGPT, that suggests a title/tags/description containing the keywords of a chosen category</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Finally, we conclude with our insights and prototype where we show our strategies in-action, and impart points of improvement in our SEO automation</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None/>
            </a:pPr>
            <a:r>
              <a:t/>
            </a:r>
            <a:endParaRPr sz="1200"/>
          </a:p>
        </p:txBody>
      </p:sp>
      <p:sp>
        <p:nvSpPr>
          <p:cNvPr id="406" name="Google Shape;406;g29c600afa82_2_2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9c600afa82_2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Since the dataset we considered are Trending Videos in the United States,</a:t>
            </a:r>
            <a:endParaRPr/>
          </a:p>
          <a:p>
            <a:pPr indent="0" lvl="0" marL="0" rtl="0" algn="l">
              <a:spcBef>
                <a:spcPts val="0"/>
              </a:spcBef>
              <a:spcAft>
                <a:spcPts val="0"/>
              </a:spcAft>
              <a:buNone/>
            </a:pPr>
            <a:r>
              <a:rPr lang="en-US"/>
              <a:t>SEO </a:t>
            </a:r>
            <a:r>
              <a:rPr lang="en-US"/>
              <a:t>strategies we’ll come up might not align with the YouTube media consumption in the Philippines.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And the trending videos that we’re looking at spans from 2020 to 2023.</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Due to the massive amount of data, we had to focus on a specific category </a:t>
            </a:r>
            <a:endParaRPr/>
          </a:p>
          <a:p>
            <a:pPr indent="0" lvl="0" marL="0" rtl="0" algn="l">
              <a:spcBef>
                <a:spcPts val="0"/>
              </a:spcBef>
              <a:spcAft>
                <a:spcPts val="0"/>
              </a:spcAft>
              <a:buNone/>
            </a:pPr>
            <a:r>
              <a:rPr lang="en-US"/>
              <a:t>we ended up choosing </a:t>
            </a:r>
            <a:r>
              <a:rPr lang="en-US">
                <a:solidFill>
                  <a:schemeClr val="dk1"/>
                </a:solidFill>
              </a:rPr>
              <a:t>People &amp; Blogs</a:t>
            </a:r>
            <a:r>
              <a:rPr lang="en-US"/>
              <a:t> as </a:t>
            </a:r>
            <a:r>
              <a:rPr lang="en-US"/>
              <a:t>it covers a wide-range of topics.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57" name="Google Shape;457;g29c600afa82_2_4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9cc10dc996_1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9cc10dc996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(add slides for topic modeling to connect why we chose babies &amp; gender)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On that note, we did topic modeling.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We utilized the LatentDirichletAllocation model and have it examine the corpus of video titles.</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And as per the hypertuning, GridSearch found the optimal number of topic </a:t>
            </a:r>
            <a:r>
              <a:rPr lang="en-US">
                <a:solidFill>
                  <a:schemeClr val="dk1"/>
                </a:solidFill>
              </a:rPr>
              <a:t>clusters to be 10.</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We chose topic 8 (which is predominantly about baby gender reveals) as a subcategory to drilldown under the People &amp; Blogs category as it has the highest number of trending videos.</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9c600b3b63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Moving through the pipeline, we would have three SEO strategies that would help align our app on what titles, tags, and descriptions it should recommend. </a:t>
            </a:r>
            <a:endParaRPr/>
          </a:p>
          <a:p>
            <a:pPr indent="0" lvl="0" marL="0" rtl="0" algn="l">
              <a:spcBef>
                <a:spcPts val="0"/>
              </a:spcBef>
              <a:spcAft>
                <a:spcPts val="0"/>
              </a:spcAft>
              <a:buNone/>
            </a:pPr>
            <a:r>
              <a:rPr lang="en-US"/>
              <a:t>These are based on common techniques that would help videos appear more in search results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US"/>
              <a:t>The first SEO Strategy would be to include the top keywords from the topic that the video falls under (in this case for baby reveals) </a:t>
            </a:r>
            <a:endParaRPr/>
          </a:p>
          <a:p>
            <a:pPr indent="0" lvl="0" marL="0" rtl="0" algn="l">
              <a:spcBef>
                <a:spcPts val="0"/>
              </a:spcBef>
              <a:spcAft>
                <a:spcPts val="0"/>
              </a:spcAft>
              <a:buNone/>
            </a:pPr>
            <a:r>
              <a:rPr lang="en-US"/>
              <a:t>The idea is that these keywords can change over time and are different across video categories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Having these in the title, tags, and description of your next video would boost </a:t>
            </a:r>
            <a:r>
              <a:rPr lang="en-US"/>
              <a:t>your</a:t>
            </a:r>
            <a:r>
              <a:rPr lang="en-US"/>
              <a:t> SEO and put you further up in search results </a:t>
            </a:r>
            <a:endParaRPr/>
          </a:p>
        </p:txBody>
      </p:sp>
      <p:sp>
        <p:nvSpPr>
          <p:cNvPr id="525" name="Google Shape;525;g29c600b3b63_1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9cc10dc996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For the second SEO strategy,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would then give more focus on the title. The reason behind this is because a compelling video title is the first step in creating a popular video on YouTube and ties up with improving its relevance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would ensure that your YouTube video has a good title full of relevant keywords according to your content and help it stand out among the rest </a:t>
            </a:r>
            <a:endParaRPr/>
          </a:p>
        </p:txBody>
      </p:sp>
      <p:sp>
        <p:nvSpPr>
          <p:cNvPr id="549" name="Google Shape;549;g29cc10dc996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9c600b3b63_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And then, we also found out that the tone can be studied for the titles and descriptions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For this SEO Strategy, based on trending videos in the People &amp; Blogs category, overall sentiment for the title can be neutral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What matters is that, as mentioned, there is the presence of the keyword in the title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Meanwhile, we discovered that the description usually has a positive sentiment as commonly found in the trending videos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Given these strategies, we tie them all together and these are fed into our product to have a one-stop-shop, readily-available SEO team for content creators to utilize </a:t>
            </a:r>
            <a:endParaRPr/>
          </a:p>
        </p:txBody>
      </p:sp>
      <p:sp>
        <p:nvSpPr>
          <p:cNvPr id="571" name="Google Shape;571;g29c600b3b63_1_1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9c600afa82_2_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 how will the app 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Let’s say I want to make a Youtube video about a baby girl gender reveal party.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app will get the keywords and the prompt will add those keywords to the list of important words for the topic.</a:t>
            </a:r>
            <a:endParaRPr/>
          </a:p>
          <a:p>
            <a:pPr indent="0" lvl="0" marL="0" rtl="0" algn="l">
              <a:spcBef>
                <a:spcPts val="0"/>
              </a:spcBef>
              <a:spcAft>
                <a:spcPts val="0"/>
              </a:spcAft>
              <a:buNone/>
            </a:pPr>
            <a:r>
              <a:rPr lang="en-US"/>
              <a:t>Then the prompt will be processed using an LLM that was trained using the sample dataset we had in our EDA.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 output of title, tags, and description will be produced internally. This will be scored if it matches our framework.</a:t>
            </a:r>
            <a:endParaRPr/>
          </a:p>
          <a:p>
            <a:pPr indent="0" lvl="0" marL="0" rtl="0" algn="l">
              <a:spcBef>
                <a:spcPts val="0"/>
              </a:spcBef>
              <a:spcAft>
                <a:spcPts val="0"/>
              </a:spcAft>
              <a:buNone/>
            </a:pPr>
            <a:r>
              <a:rPr lang="en-US"/>
              <a:t>If it does, the output will be pushed out to the content creator. Else, the production of output and scoring will loop until the output matches our findings.</a:t>
            </a:r>
            <a:endParaRPr/>
          </a:p>
        </p:txBody>
      </p:sp>
      <p:sp>
        <p:nvSpPr>
          <p:cNvPr id="604" name="Google Shape;604;g29c600afa82_2_7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9cc10dc996_2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29cc10dc996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scoring framework is straightforward.</a:t>
            </a:r>
            <a:br>
              <a:rPr lang="en-US"/>
            </a:br>
            <a:r>
              <a:rPr lang="en-US"/>
              <a:t>It will check if the output title, tags, and description matches that of the EDA findings.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If most of the keywords are covered, the score will be 1 and the output will be pushed out.</a:t>
            </a:r>
            <a:endParaRPr/>
          </a:p>
          <a:p>
            <a:pPr indent="0" lvl="0" marL="0" rtl="0" algn="l">
              <a:spcBef>
                <a:spcPts val="0"/>
              </a:spcBef>
              <a:spcAft>
                <a:spcPts val="0"/>
              </a:spcAft>
              <a:buNone/>
            </a:pPr>
            <a:r>
              <a:rPr lang="en-US"/>
              <a:t>Specifically for description, if the output is positive, the description will be pushed out.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29c600afa82_2_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Product Slide and Scoring Metric</a:t>
            </a:r>
            <a:endParaRPr/>
          </a:p>
        </p:txBody>
      </p:sp>
      <p:sp>
        <p:nvSpPr>
          <p:cNvPr id="667" name="Google Shape;667;g29c600afa82_2_8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9b8180b3bb_0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Did you know, that as of the current date, </a:t>
            </a:r>
            <a:r>
              <a:rPr lang="en-US"/>
              <a:t>Youtube is estimated to have 1 Billion videos up on its site. And that’s number growing exponentially day by day.</a:t>
            </a:r>
            <a:endParaRPr/>
          </a:p>
        </p:txBody>
      </p:sp>
      <p:sp>
        <p:nvSpPr>
          <p:cNvPr id="177" name="Google Shape;177;g29b8180b3bb_0_7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9c600afa82_2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Product Slide and Scoring Metric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can also explore possible KPIs that we can track to determine if our app is performing well on the videos that it gave recommendations to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These KPIs can include </a:t>
            </a:r>
            <a:endParaRPr/>
          </a:p>
          <a:p>
            <a:pPr indent="-298450" lvl="0" marL="457200" rtl="0" algn="l">
              <a:spcBef>
                <a:spcPts val="0"/>
              </a:spcBef>
              <a:spcAft>
                <a:spcPts val="0"/>
              </a:spcAft>
              <a:buSzPts val="1100"/>
              <a:buAutoNum type="arabicPeriod"/>
            </a:pPr>
            <a:r>
              <a:rPr lang="en-US"/>
              <a:t>Search rank</a:t>
            </a:r>
            <a:endParaRPr/>
          </a:p>
          <a:p>
            <a:pPr indent="-298450" lvl="0" marL="457200" rtl="0" algn="l">
              <a:spcBef>
                <a:spcPts val="0"/>
              </a:spcBef>
              <a:spcAft>
                <a:spcPts val="0"/>
              </a:spcAft>
              <a:buSzPts val="1100"/>
              <a:buAutoNum type="arabicPeriod"/>
            </a:pPr>
            <a:r>
              <a:rPr lang="en-US"/>
              <a:t>Click-through rate</a:t>
            </a:r>
            <a:endParaRPr/>
          </a:p>
          <a:p>
            <a:pPr indent="-298450" lvl="0" marL="457200" rtl="0" algn="l">
              <a:spcBef>
                <a:spcPts val="0"/>
              </a:spcBef>
              <a:spcAft>
                <a:spcPts val="0"/>
              </a:spcAft>
              <a:buSzPts val="1100"/>
              <a:buAutoNum type="arabicPeriod"/>
            </a:pPr>
            <a:r>
              <a:rPr lang="en-US"/>
              <a:t>Improvement in views within the first month</a:t>
            </a:r>
            <a:endParaRPr/>
          </a:p>
          <a:p>
            <a:pPr indent="-298450" lvl="0" marL="457200" rtl="0" algn="l">
              <a:spcBef>
                <a:spcPts val="0"/>
              </a:spcBef>
              <a:spcAft>
                <a:spcPts val="0"/>
              </a:spcAft>
              <a:buSzPts val="1100"/>
              <a:buAutoNum type="arabicPeriod"/>
            </a:pPr>
            <a:r>
              <a:rPr lang="en-US"/>
              <a:t>Higher AdSense income from improved views</a:t>
            </a:r>
            <a:endParaRPr/>
          </a:p>
        </p:txBody>
      </p:sp>
      <p:sp>
        <p:nvSpPr>
          <p:cNvPr id="706" name="Google Shape;706;g29c600afa82_2_8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29c600b3b63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g29c600b3b63_1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9b8180b3bb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g29b8180b3bb_0_3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29c600afa82_2_3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29c600afa82_2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 video that trends on youtube can make an average of X money…</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29c600afa82_2_1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g29c600afa82_2_10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29c600afa82_2_1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g29c600afa82_2_10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29b8180b3bb_0_8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29b8180b3bb_0_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29cc10dc996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Youtube’s Search Engine actually has three layers, namely, relevance, engagement and quality. In this presentation, we’ll be focusing on improving the first layer, relevance… Why relevance? Because </a:t>
            </a:r>
            <a:endParaRPr/>
          </a:p>
          <a:p>
            <a:pPr indent="-298450" lvl="0" marL="457200" rtl="0" algn="l">
              <a:spcBef>
                <a:spcPts val="0"/>
              </a:spcBef>
              <a:spcAft>
                <a:spcPts val="0"/>
              </a:spcAft>
              <a:buSzPts val="1100"/>
              <a:buAutoNum type="arabicPeriod"/>
            </a:pPr>
            <a:r>
              <a:rPr lang="en-US"/>
              <a:t>it’s one of the easiest things to tweak for a content creators </a:t>
            </a:r>
            <a:endParaRPr/>
          </a:p>
          <a:p>
            <a:pPr indent="-298450" lvl="0" marL="457200" rtl="0" algn="l">
              <a:spcBef>
                <a:spcPts val="0"/>
              </a:spcBef>
              <a:spcAft>
                <a:spcPts val="0"/>
              </a:spcAft>
              <a:buSzPts val="1100"/>
              <a:buAutoNum type="arabicPeriod"/>
            </a:pPr>
            <a:r>
              <a:rPr lang="en-US"/>
              <a:t>And: What good is good video if it’s at the wrong IP Address?</a:t>
            </a:r>
            <a:endParaRPr/>
          </a:p>
        </p:txBody>
      </p:sp>
      <p:sp>
        <p:nvSpPr>
          <p:cNvPr id="832" name="Google Shape;832;g29cc10dc996_1_1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1eb5be3b648_0_1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g1eb5be3b648_0_16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9b8180b3bb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 average, 300 thousand hours of videos are uploaded to the site everyday. That’s roughly 500 hours of videos per minute.</a:t>
            </a:r>
            <a:endParaRPr/>
          </a:p>
        </p:txBody>
      </p:sp>
      <p:sp>
        <p:nvSpPr>
          <p:cNvPr id="194" name="Google Shape;194;g29b8180b3bb_0_7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29cc10dc996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US" sz="1600">
                <a:solidFill>
                  <a:schemeClr val="dk1"/>
                </a:solidFill>
                <a:latin typeface="Roboto"/>
                <a:ea typeface="Roboto"/>
                <a:cs typeface="Roboto"/>
                <a:sym typeface="Roboto"/>
              </a:rPr>
              <a:t>What keywords are trending right now? </a:t>
            </a:r>
            <a:endParaRPr i="1" sz="1600">
              <a:solidFill>
                <a:schemeClr val="dk1"/>
              </a:solidFill>
              <a:latin typeface="Roboto"/>
              <a:ea typeface="Roboto"/>
              <a:cs typeface="Roboto"/>
              <a:sym typeface="Roboto"/>
            </a:endParaRPr>
          </a:p>
          <a:p>
            <a:pPr indent="0" lvl="0" marL="0" rtl="0" algn="l">
              <a:spcBef>
                <a:spcPts val="0"/>
              </a:spcBef>
              <a:spcAft>
                <a:spcPts val="0"/>
              </a:spcAft>
              <a:buNone/>
            </a:pPr>
            <a:r>
              <a:rPr i="1" lang="en-US" sz="1600">
                <a:solidFill>
                  <a:schemeClr val="dk1"/>
                </a:solidFill>
                <a:latin typeface="Roboto"/>
                <a:ea typeface="Roboto"/>
                <a:cs typeface="Roboto"/>
                <a:sym typeface="Roboto"/>
              </a:rPr>
              <a:t>How can we leverage these keywords?</a:t>
            </a:r>
            <a:endParaRPr i="1" sz="1600">
              <a:solidFill>
                <a:schemeClr val="dk1"/>
              </a:solidFill>
              <a:latin typeface="Roboto"/>
              <a:ea typeface="Roboto"/>
              <a:cs typeface="Roboto"/>
              <a:sym typeface="Roboto"/>
            </a:endParaRPr>
          </a:p>
          <a:p>
            <a:pPr indent="0" lvl="0" marL="0" rtl="0" algn="l">
              <a:spcBef>
                <a:spcPts val="0"/>
              </a:spcBef>
              <a:spcAft>
                <a:spcPts val="0"/>
              </a:spcAft>
              <a:buNone/>
            </a:pPr>
            <a:r>
              <a:rPr i="1" lang="en-US" sz="1600">
                <a:solidFill>
                  <a:schemeClr val="dk1"/>
                </a:solidFill>
                <a:latin typeface="Roboto"/>
                <a:ea typeface="Roboto"/>
                <a:cs typeface="Roboto"/>
                <a:sym typeface="Roboto"/>
              </a:rPr>
              <a:t>What SEO techniques can we apply to titles?</a:t>
            </a:r>
            <a:endParaRPr i="1" sz="1600">
              <a:solidFill>
                <a:schemeClr val="dk1"/>
              </a:solidFill>
              <a:latin typeface="Roboto"/>
              <a:ea typeface="Roboto"/>
              <a:cs typeface="Roboto"/>
              <a:sym typeface="Roboto"/>
            </a:endParaRPr>
          </a:p>
          <a:p>
            <a:pPr indent="0" lvl="0" marL="0" rtl="0" algn="l">
              <a:spcBef>
                <a:spcPts val="0"/>
              </a:spcBef>
              <a:spcAft>
                <a:spcPts val="0"/>
              </a:spcAft>
              <a:buNone/>
            </a:pPr>
            <a:r>
              <a:rPr i="1" lang="en-US" sz="1600">
                <a:solidFill>
                  <a:schemeClr val="dk1"/>
                </a:solidFill>
                <a:latin typeface="Roboto"/>
                <a:ea typeface="Roboto"/>
                <a:cs typeface="Roboto"/>
                <a:sym typeface="Roboto"/>
              </a:rPr>
              <a:t>What SEO techniques can we apply to tags?</a:t>
            </a:r>
            <a:endParaRPr i="1" sz="1600">
              <a:solidFill>
                <a:schemeClr val="dk1"/>
              </a:solidFill>
              <a:latin typeface="Roboto"/>
              <a:ea typeface="Roboto"/>
              <a:cs typeface="Roboto"/>
              <a:sym typeface="Roboto"/>
            </a:endParaRPr>
          </a:p>
          <a:p>
            <a:pPr indent="0" lvl="0" marL="0" rtl="0" algn="l">
              <a:spcBef>
                <a:spcPts val="0"/>
              </a:spcBef>
              <a:spcAft>
                <a:spcPts val="0"/>
              </a:spcAft>
              <a:buNone/>
            </a:pPr>
            <a:r>
              <a:rPr i="1" lang="en-US" sz="1600">
                <a:solidFill>
                  <a:schemeClr val="dk1"/>
                </a:solidFill>
                <a:latin typeface="Roboto"/>
                <a:ea typeface="Roboto"/>
                <a:cs typeface="Roboto"/>
                <a:sym typeface="Roboto"/>
              </a:rPr>
              <a:t>What SEO techniques can we apply descriptions?</a:t>
            </a:r>
            <a:endParaRPr i="1" sz="1600">
              <a:solidFill>
                <a:schemeClr val="dk1"/>
              </a:solidFill>
              <a:latin typeface="Roboto"/>
              <a:ea typeface="Roboto"/>
              <a:cs typeface="Roboto"/>
              <a:sym typeface="Roboto"/>
            </a:endParaRPr>
          </a:p>
          <a:p>
            <a:pPr indent="0" lvl="0" marL="0" rtl="0" algn="l">
              <a:spcBef>
                <a:spcPts val="0"/>
              </a:spcBef>
              <a:spcAft>
                <a:spcPts val="0"/>
              </a:spcAft>
              <a:buNone/>
            </a:pPr>
            <a:r>
              <a:t/>
            </a:r>
            <a:endParaRPr i="1" sz="1600">
              <a:solidFill>
                <a:schemeClr val="dk1"/>
              </a:solidFill>
              <a:latin typeface="Roboto"/>
              <a:ea typeface="Roboto"/>
              <a:cs typeface="Roboto"/>
              <a:sym typeface="Roboto"/>
            </a:endParaRPr>
          </a:p>
          <a:p>
            <a:pPr indent="0" lvl="0" marL="0" rtl="0" algn="l">
              <a:spcBef>
                <a:spcPts val="0"/>
              </a:spcBef>
              <a:spcAft>
                <a:spcPts val="0"/>
              </a:spcAft>
              <a:buNone/>
            </a:pPr>
            <a:r>
              <a:t/>
            </a:r>
            <a:endParaRPr i="1" sz="1600">
              <a:solidFill>
                <a:schemeClr val="dk1"/>
              </a:solidFill>
              <a:latin typeface="Roboto"/>
              <a:ea typeface="Roboto"/>
              <a:cs typeface="Roboto"/>
              <a:sym typeface="Roboto"/>
            </a:endParaRPr>
          </a:p>
        </p:txBody>
      </p:sp>
      <p:sp>
        <p:nvSpPr>
          <p:cNvPr id="880" name="Google Shape;880;g29cc10dc996_1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1eb5be3b648_0_1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g1eb5be3b648_0_16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29c600b3b63_1_1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29c600b3b63_1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(add slides for topic modeling to connect why we chose babies &amp; gender)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On that note, we did topic modeling.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We utiized the LatentDirichletAllocation model and have it examine the corpus of video titles.</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We employed hypertuning via GridSearch to determine the optimal number of topic clusters.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The bes</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29c600afa82_2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g29c600afa82_2_2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29c600afa82_2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In terms of views, popular videos can have as high as 4M views and are estimated to earn as much as $20k USD. Higher views generally mean higher income per video. </a:t>
            </a:r>
            <a:endParaRPr sz="1200">
              <a:solidFill>
                <a:schemeClr val="dk1"/>
              </a:solidFill>
              <a:latin typeface="Calibri"/>
              <a:ea typeface="Calibri"/>
              <a:cs typeface="Calibri"/>
              <a:sym typeface="Calibri"/>
            </a:endParaRPr>
          </a:p>
        </p:txBody>
      </p:sp>
      <p:sp>
        <p:nvSpPr>
          <p:cNvPr id="974" name="Google Shape;974;g29c600afa82_2_9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29c600b3b63_1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Good afternoon fellows, guests and welcome to…Lights, Camera, SEO Automation! Where we merge the captivating world of Youtube stardom with the wonders of Data Science and AI. In this presentation we’ll be exploring SEO Automation so that Youtube Stardom can just be one click away! But before we get into the nitty gritty details, let’s look at some interesting facts first.</a:t>
            </a:r>
            <a:endParaRPr/>
          </a:p>
        </p:txBody>
      </p:sp>
      <p:sp>
        <p:nvSpPr>
          <p:cNvPr id="1000" name="Google Shape;1000;g29c600b3b63_1_1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9c600afa8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So imagine this, you’re sa Social Media Management company  who handles a group of Youtube artists. I</a:t>
            </a:r>
            <a:r>
              <a:rPr lang="en-US" sz="1200">
                <a:solidFill>
                  <a:schemeClr val="dk1"/>
                </a:solidFill>
                <a:latin typeface="Calibri"/>
                <a:ea typeface="Calibri"/>
                <a:cs typeface="Calibri"/>
                <a:sym typeface="Calibri"/>
              </a:rPr>
              <a:t>n the cutthroat world of Youtube, where your competition is so large, how can you help them succeed? </a:t>
            </a:r>
            <a:endParaRPr sz="1200">
              <a:solidFill>
                <a:schemeClr val="dk1"/>
              </a:solidFill>
              <a:latin typeface="Calibri"/>
              <a:ea typeface="Calibri"/>
              <a:cs typeface="Calibri"/>
              <a:sym typeface="Calibri"/>
            </a:endParaRPr>
          </a:p>
        </p:txBody>
      </p:sp>
      <p:sp>
        <p:nvSpPr>
          <p:cNvPr id="209" name="Google Shape;209;g29c600afa82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9c600afa82_2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 the past, the answer would’ve been with SEO or Search Engine Optimization. In a nutshell, it’s the art of making your video a VIP in the eyes of the search engine, so it gets invited to the first page of the party. But. traditional SEO…</a:t>
            </a:r>
            <a:endParaRPr/>
          </a:p>
        </p:txBody>
      </p:sp>
      <p:sp>
        <p:nvSpPr>
          <p:cNvPr id="231" name="Google Shape;231;g29c600afa82_2_7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9c600afa82_2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 very big disadvantage. It is notoriously pricey. According to Clutch’s 2022 Study, the average cost of an SEO team is estimated to be around 26k annually. Luckily…</a:t>
            </a:r>
            <a:endParaRPr/>
          </a:p>
        </p:txBody>
      </p:sp>
      <p:sp>
        <p:nvSpPr>
          <p:cNvPr id="258" name="Google Shape;258;g29c600afa82_2_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9c600afa82_2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We’re here to solve that problem for you. Good afternoon again…we are Chat GPT and with the help of Data Science and AI, we aim to improve traditional SEO by making it both cheaper and easier for you to use!</a:t>
            </a:r>
            <a:endParaRPr/>
          </a:p>
        </p:txBody>
      </p:sp>
      <p:sp>
        <p:nvSpPr>
          <p:cNvPr id="287" name="Google Shape;287;g29c600afa82_2_4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9c600afa82_2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But before we talk shop, let’s take a step back and zoom out a bit. So, exactly how does the Youtube Search Engine work?</a:t>
            </a:r>
            <a:endParaRPr/>
          </a:p>
        </p:txBody>
      </p:sp>
      <p:sp>
        <p:nvSpPr>
          <p:cNvPr id="324" name="Google Shape;324;g29c600afa82_2_5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eb5be3b648_0_9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Youtube’s Search Engine actually has three layers, namely, relevance, engagement and quality. In this presentation, we’ll be focusing on improving the first layer, relevance… Why relevance? Because </a:t>
            </a:r>
            <a:endParaRPr/>
          </a:p>
          <a:p>
            <a:pPr indent="-298450" lvl="0" marL="457200" rtl="0" algn="l">
              <a:spcBef>
                <a:spcPts val="0"/>
              </a:spcBef>
              <a:spcAft>
                <a:spcPts val="0"/>
              </a:spcAft>
              <a:buSzPts val="1100"/>
              <a:buAutoNum type="arabicPeriod"/>
            </a:pPr>
            <a:r>
              <a:rPr lang="en-US"/>
              <a:t>it’s one of the easiest things to tweak for a content creators </a:t>
            </a:r>
            <a:endParaRPr/>
          </a:p>
          <a:p>
            <a:pPr indent="-298450" lvl="0" marL="457200" rtl="0" algn="l">
              <a:spcBef>
                <a:spcPts val="0"/>
              </a:spcBef>
              <a:spcAft>
                <a:spcPts val="0"/>
              </a:spcAft>
              <a:buSzPts val="1100"/>
              <a:buAutoNum type="arabicPeriod"/>
            </a:pPr>
            <a:r>
              <a:rPr lang="en-US"/>
              <a:t>And: What good is good video if, just because of a few missed words in the title, tag or description,  it’s at the wrong IP Address?</a:t>
            </a:r>
            <a:endParaRPr/>
          </a:p>
        </p:txBody>
      </p:sp>
      <p:sp>
        <p:nvSpPr>
          <p:cNvPr id="347" name="Google Shape;347;g1eb5be3b648_0_9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 name="Shape 86"/>
        <p:cNvGrpSpPr/>
        <p:nvPr/>
      </p:nvGrpSpPr>
      <p:grpSpPr>
        <a:xfrm>
          <a:off x="0" y="0"/>
          <a:ext cx="0" cy="0"/>
          <a:chOff x="0" y="0"/>
          <a:chExt cx="0" cy="0"/>
        </a:xfrm>
      </p:grpSpPr>
      <p:sp>
        <p:nvSpPr>
          <p:cNvPr id="87" name="Google Shape;87;p1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8" name="Google Shape;88;p1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9" name="Google Shape;89;p1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0" name="Shape 90"/>
        <p:cNvGrpSpPr/>
        <p:nvPr/>
      </p:nvGrpSpPr>
      <p:grpSpPr>
        <a:xfrm>
          <a:off x="0" y="0"/>
          <a:ext cx="0" cy="0"/>
          <a:chOff x="0" y="0"/>
          <a:chExt cx="0" cy="0"/>
        </a:xfrm>
      </p:grpSpPr>
      <p:sp>
        <p:nvSpPr>
          <p:cNvPr id="91" name="Google Shape;91;p15"/>
          <p:cNvSpPr txBox="1"/>
          <p:nvPr>
            <p:ph type="ctrTitle"/>
          </p:nvPr>
        </p:nvSpPr>
        <p:spPr>
          <a:xfrm>
            <a:off x="685800" y="2130425"/>
            <a:ext cx="7772400" cy="1470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2" name="Google Shape;92;p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rtl="0" algn="ctr">
              <a:spcBef>
                <a:spcPts val="640"/>
              </a:spcBef>
              <a:spcAft>
                <a:spcPts val="0"/>
              </a:spcAft>
              <a:buClr>
                <a:srgbClr val="888888"/>
              </a:buClr>
              <a:buSzPts val="3200"/>
              <a:buNone/>
              <a:defRPr>
                <a:solidFill>
                  <a:srgbClr val="888888"/>
                </a:solidFill>
              </a:defRPr>
            </a:lvl1pPr>
            <a:lvl2pPr lvl="1" rtl="0" algn="ctr">
              <a:spcBef>
                <a:spcPts val="560"/>
              </a:spcBef>
              <a:spcAft>
                <a:spcPts val="0"/>
              </a:spcAft>
              <a:buClr>
                <a:srgbClr val="888888"/>
              </a:buClr>
              <a:buSzPts val="2800"/>
              <a:buNone/>
              <a:defRPr>
                <a:solidFill>
                  <a:srgbClr val="888888"/>
                </a:solidFill>
              </a:defRPr>
            </a:lvl2pPr>
            <a:lvl3pPr lvl="2" rtl="0" algn="ctr">
              <a:spcBef>
                <a:spcPts val="480"/>
              </a:spcBef>
              <a:spcAft>
                <a:spcPts val="0"/>
              </a:spcAft>
              <a:buClr>
                <a:srgbClr val="888888"/>
              </a:buClr>
              <a:buSzPts val="2400"/>
              <a:buNone/>
              <a:defRPr>
                <a:solidFill>
                  <a:srgbClr val="888888"/>
                </a:solidFill>
              </a:defRPr>
            </a:lvl3pPr>
            <a:lvl4pPr lvl="3" rtl="0" algn="ctr">
              <a:spcBef>
                <a:spcPts val="400"/>
              </a:spcBef>
              <a:spcAft>
                <a:spcPts val="0"/>
              </a:spcAft>
              <a:buClr>
                <a:srgbClr val="888888"/>
              </a:buClr>
              <a:buSzPts val="2000"/>
              <a:buNone/>
              <a:defRPr>
                <a:solidFill>
                  <a:srgbClr val="888888"/>
                </a:solidFill>
              </a:defRPr>
            </a:lvl4pPr>
            <a:lvl5pPr lvl="4" rtl="0" algn="ctr">
              <a:spcBef>
                <a:spcPts val="400"/>
              </a:spcBef>
              <a:spcAft>
                <a:spcPts val="0"/>
              </a:spcAft>
              <a:buClr>
                <a:srgbClr val="888888"/>
              </a:buClr>
              <a:buSzPts val="2000"/>
              <a:buNone/>
              <a:defRPr>
                <a:solidFill>
                  <a:srgbClr val="888888"/>
                </a:solidFill>
              </a:defRPr>
            </a:lvl5pPr>
            <a:lvl6pPr lvl="5" rtl="0" algn="ctr">
              <a:spcBef>
                <a:spcPts val="400"/>
              </a:spcBef>
              <a:spcAft>
                <a:spcPts val="0"/>
              </a:spcAft>
              <a:buClr>
                <a:srgbClr val="888888"/>
              </a:buClr>
              <a:buSzPts val="2000"/>
              <a:buNone/>
              <a:defRPr>
                <a:solidFill>
                  <a:srgbClr val="888888"/>
                </a:solidFill>
              </a:defRPr>
            </a:lvl6pPr>
            <a:lvl7pPr lvl="6" rtl="0" algn="ctr">
              <a:spcBef>
                <a:spcPts val="400"/>
              </a:spcBef>
              <a:spcAft>
                <a:spcPts val="0"/>
              </a:spcAft>
              <a:buClr>
                <a:srgbClr val="888888"/>
              </a:buClr>
              <a:buSzPts val="2000"/>
              <a:buNone/>
              <a:defRPr>
                <a:solidFill>
                  <a:srgbClr val="888888"/>
                </a:solidFill>
              </a:defRPr>
            </a:lvl7pPr>
            <a:lvl8pPr lvl="7" rtl="0" algn="ctr">
              <a:spcBef>
                <a:spcPts val="400"/>
              </a:spcBef>
              <a:spcAft>
                <a:spcPts val="0"/>
              </a:spcAft>
              <a:buClr>
                <a:srgbClr val="888888"/>
              </a:buClr>
              <a:buSzPts val="2000"/>
              <a:buNone/>
              <a:defRPr>
                <a:solidFill>
                  <a:srgbClr val="888888"/>
                </a:solidFill>
              </a:defRPr>
            </a:lvl8pPr>
            <a:lvl9pPr lvl="8" rtl="0" algn="ctr">
              <a:spcBef>
                <a:spcPts val="400"/>
              </a:spcBef>
              <a:spcAft>
                <a:spcPts val="0"/>
              </a:spcAft>
              <a:buClr>
                <a:srgbClr val="888888"/>
              </a:buClr>
              <a:buSzPts val="2000"/>
              <a:buNone/>
              <a:defRPr>
                <a:solidFill>
                  <a:srgbClr val="888888"/>
                </a:solidFill>
              </a:defRPr>
            </a:lvl9pPr>
          </a:lstStyle>
          <a:p/>
        </p:txBody>
      </p:sp>
      <p:sp>
        <p:nvSpPr>
          <p:cNvPr id="93" name="Google Shape;93;p1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4" name="Google Shape;94;p1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5" name="Google Shape;95;p1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6" name="Shape 96"/>
        <p:cNvGrpSpPr/>
        <p:nvPr/>
      </p:nvGrpSpPr>
      <p:grpSpPr>
        <a:xfrm>
          <a:off x="0" y="0"/>
          <a:ext cx="0" cy="0"/>
          <a:chOff x="0" y="0"/>
          <a:chExt cx="0" cy="0"/>
        </a:xfrm>
      </p:grpSpPr>
      <p:sp>
        <p:nvSpPr>
          <p:cNvPr id="97" name="Google Shape;97;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8" name="Google Shape;98;p16"/>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99" name="Google Shape;99;p16"/>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0" name="Google Shape;100;p1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1" name="Google Shape;101;p1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2" name="Shape 102"/>
        <p:cNvGrpSpPr/>
        <p:nvPr/>
      </p:nvGrpSpPr>
      <p:grpSpPr>
        <a:xfrm>
          <a:off x="0" y="0"/>
          <a:ext cx="0" cy="0"/>
          <a:chOff x="0" y="0"/>
          <a:chExt cx="0" cy="0"/>
        </a:xfrm>
      </p:grpSpPr>
      <p:sp>
        <p:nvSpPr>
          <p:cNvPr id="103" name="Google Shape;103;p17"/>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rmAutofit/>
          </a:bodyPr>
          <a:lstStyle>
            <a:lvl1pPr lvl="0" rtl="0" algn="l">
              <a:spcBef>
                <a:spcPts val="0"/>
              </a:spcBef>
              <a:spcAft>
                <a:spcPts val="0"/>
              </a:spcAft>
              <a:buClr>
                <a:schemeClr val="dk1"/>
              </a:buClr>
              <a:buSzPts val="4000"/>
              <a:buFont typeface="Calibri"/>
              <a:buNone/>
              <a:defRPr b="1" sz="40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4" name="Google Shape;104;p17"/>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rmAutofit/>
          </a:bodyPr>
          <a:lstStyle>
            <a:lvl1pPr indent="-228600" lvl="0" marL="457200" rtl="0" algn="l">
              <a:spcBef>
                <a:spcPts val="400"/>
              </a:spcBef>
              <a:spcAft>
                <a:spcPts val="0"/>
              </a:spcAft>
              <a:buClr>
                <a:srgbClr val="888888"/>
              </a:buClr>
              <a:buSzPts val="2000"/>
              <a:buNone/>
              <a:defRPr sz="2000">
                <a:solidFill>
                  <a:srgbClr val="888888"/>
                </a:solidFill>
              </a:defRPr>
            </a:lvl1pPr>
            <a:lvl2pPr indent="-228600" lvl="1" marL="914400" rtl="0" algn="l">
              <a:spcBef>
                <a:spcPts val="360"/>
              </a:spcBef>
              <a:spcAft>
                <a:spcPts val="0"/>
              </a:spcAft>
              <a:buClr>
                <a:srgbClr val="888888"/>
              </a:buClr>
              <a:buSzPts val="1800"/>
              <a:buNone/>
              <a:defRPr sz="1800">
                <a:solidFill>
                  <a:srgbClr val="888888"/>
                </a:solidFill>
              </a:defRPr>
            </a:lvl2pPr>
            <a:lvl3pPr indent="-228600" lvl="2" marL="1371600" rtl="0" algn="l">
              <a:spcBef>
                <a:spcPts val="320"/>
              </a:spcBef>
              <a:spcAft>
                <a:spcPts val="0"/>
              </a:spcAft>
              <a:buClr>
                <a:srgbClr val="888888"/>
              </a:buClr>
              <a:buSzPts val="1600"/>
              <a:buNone/>
              <a:defRPr sz="1600">
                <a:solidFill>
                  <a:srgbClr val="888888"/>
                </a:solidFill>
              </a:defRPr>
            </a:lvl3pPr>
            <a:lvl4pPr indent="-228600" lvl="3" marL="1828800" rtl="0" algn="l">
              <a:spcBef>
                <a:spcPts val="280"/>
              </a:spcBef>
              <a:spcAft>
                <a:spcPts val="0"/>
              </a:spcAft>
              <a:buClr>
                <a:srgbClr val="888888"/>
              </a:buClr>
              <a:buSzPts val="1400"/>
              <a:buNone/>
              <a:defRPr sz="1400">
                <a:solidFill>
                  <a:srgbClr val="888888"/>
                </a:solidFill>
              </a:defRPr>
            </a:lvl4pPr>
            <a:lvl5pPr indent="-228600" lvl="4" marL="2286000" rtl="0" algn="l">
              <a:spcBef>
                <a:spcPts val="280"/>
              </a:spcBef>
              <a:spcAft>
                <a:spcPts val="0"/>
              </a:spcAft>
              <a:buClr>
                <a:srgbClr val="888888"/>
              </a:buClr>
              <a:buSzPts val="1400"/>
              <a:buNone/>
              <a:defRPr sz="1400">
                <a:solidFill>
                  <a:srgbClr val="888888"/>
                </a:solidFill>
              </a:defRPr>
            </a:lvl5pPr>
            <a:lvl6pPr indent="-228600" lvl="5" marL="2743200" rtl="0" algn="l">
              <a:spcBef>
                <a:spcPts val="280"/>
              </a:spcBef>
              <a:spcAft>
                <a:spcPts val="0"/>
              </a:spcAft>
              <a:buClr>
                <a:srgbClr val="888888"/>
              </a:buClr>
              <a:buSzPts val="1400"/>
              <a:buNone/>
              <a:defRPr sz="1400">
                <a:solidFill>
                  <a:srgbClr val="888888"/>
                </a:solidFill>
              </a:defRPr>
            </a:lvl6pPr>
            <a:lvl7pPr indent="-228600" lvl="6" marL="3200400" rtl="0" algn="l">
              <a:spcBef>
                <a:spcPts val="280"/>
              </a:spcBef>
              <a:spcAft>
                <a:spcPts val="0"/>
              </a:spcAft>
              <a:buClr>
                <a:srgbClr val="888888"/>
              </a:buClr>
              <a:buSzPts val="1400"/>
              <a:buNone/>
              <a:defRPr sz="1400">
                <a:solidFill>
                  <a:srgbClr val="888888"/>
                </a:solidFill>
              </a:defRPr>
            </a:lvl7pPr>
            <a:lvl8pPr indent="-228600" lvl="7" marL="3657600" rtl="0" algn="l">
              <a:spcBef>
                <a:spcPts val="280"/>
              </a:spcBef>
              <a:spcAft>
                <a:spcPts val="0"/>
              </a:spcAft>
              <a:buClr>
                <a:srgbClr val="888888"/>
              </a:buClr>
              <a:buSzPts val="1400"/>
              <a:buNone/>
              <a:defRPr sz="1400">
                <a:solidFill>
                  <a:srgbClr val="888888"/>
                </a:solidFill>
              </a:defRPr>
            </a:lvl8pPr>
            <a:lvl9pPr indent="-228600" lvl="8" marL="4114800" rtl="0" algn="l">
              <a:spcBef>
                <a:spcPts val="280"/>
              </a:spcBef>
              <a:spcAft>
                <a:spcPts val="0"/>
              </a:spcAft>
              <a:buClr>
                <a:srgbClr val="888888"/>
              </a:buClr>
              <a:buSzPts val="1400"/>
              <a:buNone/>
              <a:defRPr sz="1400">
                <a:solidFill>
                  <a:srgbClr val="888888"/>
                </a:solidFill>
              </a:defRPr>
            </a:lvl9pPr>
          </a:lstStyle>
          <a:p/>
        </p:txBody>
      </p:sp>
      <p:sp>
        <p:nvSpPr>
          <p:cNvPr id="105" name="Google Shape;105;p17"/>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6" name="Google Shape;106;p17"/>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7" name="Google Shape;107;p1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8" name="Shape 108"/>
        <p:cNvGrpSpPr/>
        <p:nvPr/>
      </p:nvGrpSpPr>
      <p:grpSpPr>
        <a:xfrm>
          <a:off x="0" y="0"/>
          <a:ext cx="0" cy="0"/>
          <a:chOff x="0" y="0"/>
          <a:chExt cx="0" cy="0"/>
        </a:xfrm>
      </p:grpSpPr>
      <p:sp>
        <p:nvSpPr>
          <p:cNvPr id="109" name="Google Shape;109;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0" name="Google Shape;110;p18"/>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rm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111" name="Google Shape;111;p18"/>
          <p:cNvSpPr txBox="1"/>
          <p:nvPr>
            <p:ph idx="2" type="body"/>
          </p:nvPr>
        </p:nvSpPr>
        <p:spPr>
          <a:xfrm>
            <a:off x="4648200" y="1600200"/>
            <a:ext cx="4038600" cy="4526100"/>
          </a:xfrm>
          <a:prstGeom prst="rect">
            <a:avLst/>
          </a:prstGeom>
          <a:noFill/>
          <a:ln>
            <a:noFill/>
          </a:ln>
        </p:spPr>
        <p:txBody>
          <a:bodyPr anchorCtr="0" anchor="t" bIns="45700" lIns="91425" spcFirstLastPara="1" rIns="91425" wrap="square" tIns="45700">
            <a:norm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112" name="Google Shape;112;p18"/>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3" name="Google Shape;113;p1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4" name="Google Shape;114;p1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5" name="Shape 115"/>
        <p:cNvGrpSpPr/>
        <p:nvPr/>
      </p:nvGrpSpPr>
      <p:grpSpPr>
        <a:xfrm>
          <a:off x="0" y="0"/>
          <a:ext cx="0" cy="0"/>
          <a:chOff x="0" y="0"/>
          <a:chExt cx="0" cy="0"/>
        </a:xfrm>
      </p:grpSpPr>
      <p:sp>
        <p:nvSpPr>
          <p:cNvPr id="116" name="Google Shape;116;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4400"/>
              <a:buFont typeface="Calibri"/>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7" name="Google Shape;117;p19"/>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rm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118" name="Google Shape;118;p19"/>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rm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119" name="Google Shape;119;p19"/>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rm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120" name="Google Shape;120;p19"/>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rm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121" name="Google Shape;121;p1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2" name="Google Shape;122;p1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3" name="Google Shape;123;p1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6" name="Google Shape;126;p2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7" name="Google Shape;127;p2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8" name="Google Shape;128;p2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9" name="Shape 129"/>
        <p:cNvGrpSpPr/>
        <p:nvPr/>
      </p:nvGrpSpPr>
      <p:grpSpPr>
        <a:xfrm>
          <a:off x="0" y="0"/>
          <a:ext cx="0" cy="0"/>
          <a:chOff x="0" y="0"/>
          <a:chExt cx="0" cy="0"/>
        </a:xfrm>
      </p:grpSpPr>
      <p:sp>
        <p:nvSpPr>
          <p:cNvPr id="130" name="Google Shape;130;p21"/>
          <p:cNvSpPr txBox="1"/>
          <p:nvPr>
            <p:ph type="title"/>
          </p:nvPr>
        </p:nvSpPr>
        <p:spPr>
          <a:xfrm>
            <a:off x="457200" y="273050"/>
            <a:ext cx="3008400" cy="11622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chemeClr val="dk1"/>
              </a:buClr>
              <a:buSzPts val="2000"/>
              <a:buFont typeface="Calibri"/>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1" name="Google Shape;131;p21"/>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rmAutofit/>
          </a:bodyPr>
          <a:lstStyle>
            <a:lvl1pPr indent="-431800" lvl="0" marL="457200" rtl="0" algn="l">
              <a:spcBef>
                <a:spcPts val="640"/>
              </a:spcBef>
              <a:spcAft>
                <a:spcPts val="0"/>
              </a:spcAft>
              <a:buClr>
                <a:schemeClr val="dk1"/>
              </a:buClr>
              <a:buSzPts val="3200"/>
              <a:buChar char="•"/>
              <a:defRPr sz="3200"/>
            </a:lvl1pPr>
            <a:lvl2pPr indent="-406400" lvl="1" marL="914400" rtl="0" algn="l">
              <a:spcBef>
                <a:spcPts val="560"/>
              </a:spcBef>
              <a:spcAft>
                <a:spcPts val="0"/>
              </a:spcAft>
              <a:buClr>
                <a:schemeClr val="dk1"/>
              </a:buClr>
              <a:buSzPts val="2800"/>
              <a:buChar char="–"/>
              <a:defRPr sz="2800"/>
            </a:lvl2pPr>
            <a:lvl3pPr indent="-381000" lvl="2" marL="1371600" rtl="0" algn="l">
              <a:spcBef>
                <a:spcPts val="480"/>
              </a:spcBef>
              <a:spcAft>
                <a:spcPts val="0"/>
              </a:spcAft>
              <a:buClr>
                <a:schemeClr val="dk1"/>
              </a:buClr>
              <a:buSzPts val="2400"/>
              <a:buChar char="•"/>
              <a:defRPr sz="2400"/>
            </a:lvl3pPr>
            <a:lvl4pPr indent="-355600" lvl="3" marL="1828800" rtl="0" algn="l">
              <a:spcBef>
                <a:spcPts val="400"/>
              </a:spcBef>
              <a:spcAft>
                <a:spcPts val="0"/>
              </a:spcAft>
              <a:buClr>
                <a:schemeClr val="dk1"/>
              </a:buClr>
              <a:buSzPts val="2000"/>
              <a:buChar char="–"/>
              <a:defRPr sz="2000"/>
            </a:lvl4pPr>
            <a:lvl5pPr indent="-355600" lvl="4" marL="2286000" rtl="0" algn="l">
              <a:spcBef>
                <a:spcPts val="400"/>
              </a:spcBef>
              <a:spcAft>
                <a:spcPts val="0"/>
              </a:spcAft>
              <a:buClr>
                <a:schemeClr val="dk1"/>
              </a:buClr>
              <a:buSzPts val="2000"/>
              <a:buChar char="»"/>
              <a:defRPr sz="2000"/>
            </a:lvl5pPr>
            <a:lvl6pPr indent="-355600" lvl="5" marL="2743200" rtl="0" algn="l">
              <a:spcBef>
                <a:spcPts val="400"/>
              </a:spcBef>
              <a:spcAft>
                <a:spcPts val="0"/>
              </a:spcAft>
              <a:buClr>
                <a:schemeClr val="dk1"/>
              </a:buClr>
              <a:buSzPts val="2000"/>
              <a:buChar char="•"/>
              <a:defRPr sz="2000"/>
            </a:lvl6pPr>
            <a:lvl7pPr indent="-355600" lvl="6" marL="3200400" rtl="0" algn="l">
              <a:spcBef>
                <a:spcPts val="400"/>
              </a:spcBef>
              <a:spcAft>
                <a:spcPts val="0"/>
              </a:spcAft>
              <a:buClr>
                <a:schemeClr val="dk1"/>
              </a:buClr>
              <a:buSzPts val="2000"/>
              <a:buChar char="•"/>
              <a:defRPr sz="2000"/>
            </a:lvl7pPr>
            <a:lvl8pPr indent="-355600" lvl="7" marL="3657600" rtl="0" algn="l">
              <a:spcBef>
                <a:spcPts val="400"/>
              </a:spcBef>
              <a:spcAft>
                <a:spcPts val="0"/>
              </a:spcAft>
              <a:buClr>
                <a:schemeClr val="dk1"/>
              </a:buClr>
              <a:buSzPts val="2000"/>
              <a:buChar char="•"/>
              <a:defRPr sz="2000"/>
            </a:lvl8pPr>
            <a:lvl9pPr indent="-355600" lvl="8" marL="4114800" rtl="0" algn="l">
              <a:spcBef>
                <a:spcPts val="400"/>
              </a:spcBef>
              <a:spcAft>
                <a:spcPts val="0"/>
              </a:spcAft>
              <a:buClr>
                <a:schemeClr val="dk1"/>
              </a:buClr>
              <a:buSzPts val="2000"/>
              <a:buChar char="•"/>
              <a:defRPr sz="2000"/>
            </a:lvl9pPr>
          </a:lstStyle>
          <a:p/>
        </p:txBody>
      </p:sp>
      <p:sp>
        <p:nvSpPr>
          <p:cNvPr id="132" name="Google Shape;132;p21"/>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rm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133" name="Google Shape;133;p2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4" name="Google Shape;134;p2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5" name="Google Shape;135;p2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36" name="Shape 136"/>
        <p:cNvGrpSpPr/>
        <p:nvPr/>
      </p:nvGrpSpPr>
      <p:grpSpPr>
        <a:xfrm>
          <a:off x="0" y="0"/>
          <a:ext cx="0" cy="0"/>
          <a:chOff x="0" y="0"/>
          <a:chExt cx="0" cy="0"/>
        </a:xfrm>
      </p:grpSpPr>
      <p:sp>
        <p:nvSpPr>
          <p:cNvPr id="137" name="Google Shape;137;p22"/>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chemeClr val="dk1"/>
              </a:buClr>
              <a:buSzPts val="2000"/>
              <a:buFont typeface="Calibri"/>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8" name="Google Shape;138;p22"/>
          <p:cNvSpPr/>
          <p:nvPr>
            <p:ph idx="2" type="pic"/>
          </p:nvPr>
        </p:nvSpPr>
        <p:spPr>
          <a:xfrm>
            <a:off x="1792288" y="612775"/>
            <a:ext cx="5486400" cy="4114800"/>
          </a:xfrm>
          <a:prstGeom prst="rect">
            <a:avLst/>
          </a:prstGeom>
          <a:noFill/>
          <a:ln>
            <a:noFill/>
          </a:ln>
        </p:spPr>
      </p:sp>
      <p:sp>
        <p:nvSpPr>
          <p:cNvPr id="139" name="Google Shape;139;p22"/>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rm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140" name="Google Shape;140;p2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1" name="Google Shape;141;p2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2" name="Google Shape;142;p2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 name="Shape 143"/>
        <p:cNvGrpSpPr/>
        <p:nvPr/>
      </p:nvGrpSpPr>
      <p:grpSpPr>
        <a:xfrm>
          <a:off x="0" y="0"/>
          <a:ext cx="0" cy="0"/>
          <a:chOff x="0" y="0"/>
          <a:chExt cx="0" cy="0"/>
        </a:xfrm>
      </p:grpSpPr>
      <p:sp>
        <p:nvSpPr>
          <p:cNvPr id="144" name="Google Shape;144;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5" name="Google Shape;145;p23"/>
          <p:cNvSpPr txBox="1"/>
          <p:nvPr>
            <p:ph idx="1" type="body"/>
          </p:nvPr>
        </p:nvSpPr>
        <p:spPr>
          <a:xfrm rot="5400000">
            <a:off x="2308950" y="-251550"/>
            <a:ext cx="4526100" cy="82296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46" name="Google Shape;146;p2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7" name="Google Shape;147;p2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8" name="Google Shape;148;p2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9" name="Shape 149"/>
        <p:cNvGrpSpPr/>
        <p:nvPr/>
      </p:nvGrpSpPr>
      <p:grpSpPr>
        <a:xfrm>
          <a:off x="0" y="0"/>
          <a:ext cx="0" cy="0"/>
          <a:chOff x="0" y="0"/>
          <a:chExt cx="0" cy="0"/>
        </a:xfrm>
      </p:grpSpPr>
      <p:sp>
        <p:nvSpPr>
          <p:cNvPr id="150" name="Google Shape;150;p24"/>
          <p:cNvSpPr txBox="1"/>
          <p:nvPr>
            <p:ph type="title"/>
          </p:nvPr>
        </p:nvSpPr>
        <p:spPr>
          <a:xfrm rot="5400000">
            <a:off x="4732350" y="2171688"/>
            <a:ext cx="5851500" cy="20574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1" name="Google Shape;151;p24"/>
          <p:cNvSpPr txBox="1"/>
          <p:nvPr>
            <p:ph idx="1" type="body"/>
          </p:nvPr>
        </p:nvSpPr>
        <p:spPr>
          <a:xfrm rot="5400000">
            <a:off x="541350" y="190488"/>
            <a:ext cx="5851500" cy="60198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52" name="Google Shape;152;p2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3" name="Google Shape;153;p2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4" name="Google Shape;154;p2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 name="Shape 80"/>
        <p:cNvGrpSpPr/>
        <p:nvPr/>
      </p:nvGrpSpPr>
      <p:grpSpPr>
        <a:xfrm>
          <a:off x="0" y="0"/>
          <a:ext cx="0" cy="0"/>
          <a:chOff x="0" y="0"/>
          <a:chExt cx="0" cy="0"/>
        </a:xfrm>
      </p:grpSpPr>
      <p:sp>
        <p:nvSpPr>
          <p:cNvPr id="81" name="Google Shape;81;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2" name="Google Shape;82;p13"/>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3" name="Google Shape;83;p1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4" name="Google Shape;84;p1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5" name="Google Shape;85;p1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6.png"/><Relationship Id="rId10" Type="http://schemas.openxmlformats.org/officeDocument/2006/relationships/image" Target="../media/image10.png"/><Relationship Id="rId9" Type="http://schemas.openxmlformats.org/officeDocument/2006/relationships/image" Target="../media/image19.png"/><Relationship Id="rId5" Type="http://schemas.openxmlformats.org/officeDocument/2006/relationships/image" Target="../media/image2.png"/><Relationship Id="rId6" Type="http://schemas.openxmlformats.org/officeDocument/2006/relationships/image" Target="../media/image7.png"/><Relationship Id="rId7" Type="http://schemas.openxmlformats.org/officeDocument/2006/relationships/image" Target="../media/image12.png"/><Relationship Id="rId8"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31.png"/><Relationship Id="rId5" Type="http://schemas.openxmlformats.org/officeDocument/2006/relationships/image" Target="../media/image29.png"/><Relationship Id="rId6" Type="http://schemas.openxmlformats.org/officeDocument/2006/relationships/image" Target="../media/image42.png"/></Relationships>
</file>

<file path=ppt/slides/_rels/slide11.xml.rels><?xml version="1.0" encoding="UTF-8" standalone="yes"?><Relationships xmlns="http://schemas.openxmlformats.org/package/2006/relationships"><Relationship Id="rId11" Type="http://schemas.openxmlformats.org/officeDocument/2006/relationships/image" Target="../media/image39.png"/><Relationship Id="rId10" Type="http://schemas.openxmlformats.org/officeDocument/2006/relationships/image" Target="../media/image35.png"/><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51.png"/><Relationship Id="rId4" Type="http://schemas.openxmlformats.org/officeDocument/2006/relationships/image" Target="../media/image20.png"/><Relationship Id="rId9" Type="http://schemas.openxmlformats.org/officeDocument/2006/relationships/image" Target="../media/image40.png"/><Relationship Id="rId5" Type="http://schemas.openxmlformats.org/officeDocument/2006/relationships/image" Target="../media/image31.png"/><Relationship Id="rId6" Type="http://schemas.openxmlformats.org/officeDocument/2006/relationships/image" Target="../media/image38.png"/><Relationship Id="rId7" Type="http://schemas.openxmlformats.org/officeDocument/2006/relationships/image" Target="../media/image37.png"/><Relationship Id="rId8" Type="http://schemas.openxmlformats.org/officeDocument/2006/relationships/image" Target="../media/image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51.png"/><Relationship Id="rId4" Type="http://schemas.openxmlformats.org/officeDocument/2006/relationships/image" Target="../media/image20.png"/><Relationship Id="rId5" Type="http://schemas.openxmlformats.org/officeDocument/2006/relationships/image" Target="../media/image31.png"/><Relationship Id="rId6"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51.png"/><Relationship Id="rId4" Type="http://schemas.openxmlformats.org/officeDocument/2006/relationships/image" Target="../media/image20.png"/><Relationship Id="rId5"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51.png"/><Relationship Id="rId4" Type="http://schemas.openxmlformats.org/officeDocument/2006/relationships/image" Target="../media/image20.png"/><Relationship Id="rId5" Type="http://schemas.openxmlformats.org/officeDocument/2006/relationships/image" Target="../media/image31.png"/><Relationship Id="rId6" Type="http://schemas.openxmlformats.org/officeDocument/2006/relationships/image" Target="../media/image41.png"/><Relationship Id="rId7"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39.png"/><Relationship Id="rId5" Type="http://schemas.openxmlformats.org/officeDocument/2006/relationships/image" Target="../media/image64.gif"/><Relationship Id="rId6" Type="http://schemas.openxmlformats.org/officeDocument/2006/relationships/image" Target="../media/image4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51.png"/><Relationship Id="rId4" Type="http://schemas.openxmlformats.org/officeDocument/2006/relationships/image" Target="../media/image20.png"/><Relationship Id="rId5"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47.png"/><Relationship Id="rId5" Type="http://schemas.openxmlformats.org/officeDocument/2006/relationships/image" Target="../media/image14.png"/><Relationship Id="rId6" Type="http://schemas.openxmlformats.org/officeDocument/2006/relationships/image" Target="../media/image46.png"/><Relationship Id="rId7" Type="http://schemas.openxmlformats.org/officeDocument/2006/relationships/image" Target="../media/image64.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14.png"/><Relationship Id="rId5" Type="http://schemas.openxmlformats.org/officeDocument/2006/relationships/image" Target="../media/image46.png"/><Relationship Id="rId6" Type="http://schemas.openxmlformats.org/officeDocument/2006/relationships/image" Target="../media/image64.gif"/><Relationship Id="rId7"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5.jpg"/><Relationship Id="rId5" Type="http://schemas.openxmlformats.org/officeDocument/2006/relationships/image" Target="../media/image14.png"/><Relationship Id="rId6" Type="http://schemas.openxmlformats.org/officeDocument/2006/relationships/image" Target="../media/image26.jpg"/><Relationship Id="rId7" Type="http://schemas.openxmlformats.org/officeDocument/2006/relationships/image" Target="../media/image9.png"/><Relationship Id="rId8"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14.png"/><Relationship Id="rId5" Type="http://schemas.openxmlformats.org/officeDocument/2006/relationships/image" Target="../media/image46.png"/><Relationship Id="rId6" Type="http://schemas.openxmlformats.org/officeDocument/2006/relationships/image" Target="../media/image64.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51.png"/><Relationship Id="rId4" Type="http://schemas.openxmlformats.org/officeDocument/2006/relationships/image" Target="../media/image13.png"/><Relationship Id="rId9" Type="http://schemas.openxmlformats.org/officeDocument/2006/relationships/image" Target="../media/image50.png"/><Relationship Id="rId5" Type="http://schemas.openxmlformats.org/officeDocument/2006/relationships/image" Target="../media/image20.png"/><Relationship Id="rId6" Type="http://schemas.openxmlformats.org/officeDocument/2006/relationships/image" Target="../media/image18.png"/><Relationship Id="rId7" Type="http://schemas.openxmlformats.org/officeDocument/2006/relationships/image" Target="../media/image48.png"/><Relationship Id="rId8" Type="http://schemas.openxmlformats.org/officeDocument/2006/relationships/image" Target="../media/image4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1.png"/><Relationship Id="rId4" Type="http://schemas.openxmlformats.org/officeDocument/2006/relationships/image" Target="../media/image62.jpg"/><Relationship Id="rId5" Type="http://schemas.openxmlformats.org/officeDocument/2006/relationships/image" Target="../media/image54.jpg"/><Relationship Id="rId6" Type="http://schemas.openxmlformats.org/officeDocument/2006/relationships/image" Target="../media/image58.jpg"/><Relationship Id="rId7" Type="http://schemas.openxmlformats.org/officeDocument/2006/relationships/image" Target="../media/image53.png"/><Relationship Id="rId8" Type="http://schemas.openxmlformats.org/officeDocument/2006/relationships/image" Target="../media/image6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62.jpg"/><Relationship Id="rId4" Type="http://schemas.openxmlformats.org/officeDocument/2006/relationships/image" Target="../media/image54.jpg"/><Relationship Id="rId5" Type="http://schemas.openxmlformats.org/officeDocument/2006/relationships/image" Target="../media/image58.jpg"/><Relationship Id="rId6" Type="http://schemas.openxmlformats.org/officeDocument/2006/relationships/image" Target="../media/image5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51.png"/><Relationship Id="rId4" Type="http://schemas.openxmlformats.org/officeDocument/2006/relationships/image" Target="../media/image2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4.png"/><Relationship Id="rId8"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4.png"/><Relationship Id="rId4" Type="http://schemas.openxmlformats.org/officeDocument/2006/relationships/image" Target="../media/image5.jpg"/><Relationship Id="rId5" Type="http://schemas.openxmlformats.org/officeDocument/2006/relationships/image" Target="../media/image14.png"/><Relationship Id="rId6" Type="http://schemas.openxmlformats.org/officeDocument/2006/relationships/image" Target="../media/image26.jpg"/><Relationship Id="rId7" Type="http://schemas.openxmlformats.org/officeDocument/2006/relationships/image" Target="../media/image9.png"/><Relationship Id="rId8"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51.png"/><Relationship Id="rId4" Type="http://schemas.openxmlformats.org/officeDocument/2006/relationships/image" Target="../media/image44.png"/><Relationship Id="rId5" Type="http://schemas.openxmlformats.org/officeDocument/2006/relationships/image" Target="../media/image3.png"/><Relationship Id="rId6" Type="http://schemas.openxmlformats.org/officeDocument/2006/relationships/image" Target="../media/image26.jpg"/><Relationship Id="rId7" Type="http://schemas.openxmlformats.org/officeDocument/2006/relationships/image" Target="../media/image9.png"/><Relationship Id="rId8"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4.png"/><Relationship Id="rId4" Type="http://schemas.openxmlformats.org/officeDocument/2006/relationships/image" Target="../media/image31.png"/><Relationship Id="rId5" Type="http://schemas.openxmlformats.org/officeDocument/2006/relationships/image" Target="../media/image29.png"/><Relationship Id="rId6"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png"/><Relationship Id="rId4" Type="http://schemas.openxmlformats.org/officeDocument/2006/relationships/image" Target="../media/image52.png"/><Relationship Id="rId9"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image" Target="../media/image2.png"/><Relationship Id="rId7" Type="http://schemas.openxmlformats.org/officeDocument/2006/relationships/image" Target="../media/image7.png"/><Relationship Id="rId8"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51.png"/><Relationship Id="rId4" Type="http://schemas.openxmlformats.org/officeDocument/2006/relationships/image" Target="../media/image20.png"/><Relationship Id="rId5"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4.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5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10.png"/><Relationship Id="rId6" Type="http://schemas.openxmlformats.org/officeDocument/2006/relationships/image" Target="../media/image63.png"/></Relationships>
</file>

<file path=ppt/slides/_rels/slide35.xml.rels><?xml version="1.0" encoding="UTF-8" standalone="yes"?><Relationships xmlns="http://schemas.openxmlformats.org/package/2006/relationships"><Relationship Id="rId10"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png"/><Relationship Id="rId4" Type="http://schemas.openxmlformats.org/officeDocument/2006/relationships/image" Target="../media/image6.png"/><Relationship Id="rId9" Type="http://schemas.openxmlformats.org/officeDocument/2006/relationships/image" Target="../media/image19.png"/><Relationship Id="rId5" Type="http://schemas.openxmlformats.org/officeDocument/2006/relationships/image" Target="../media/image2.png"/><Relationship Id="rId6" Type="http://schemas.openxmlformats.org/officeDocument/2006/relationships/image" Target="../media/image7.png"/><Relationship Id="rId7" Type="http://schemas.openxmlformats.org/officeDocument/2006/relationships/image" Target="../media/image12.png"/><Relationship Id="rId8"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10.png"/><Relationship Id="rId6"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51.png"/><Relationship Id="rId4" Type="http://schemas.openxmlformats.org/officeDocument/2006/relationships/image" Target="../media/image18.png"/><Relationship Id="rId5" Type="http://schemas.openxmlformats.org/officeDocument/2006/relationships/image" Target="../media/image16.png"/><Relationship Id="rId6" Type="http://schemas.openxmlformats.org/officeDocument/2006/relationships/image" Target="../media/image13.png"/><Relationship Id="rId7"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51.png"/><Relationship Id="rId4" Type="http://schemas.openxmlformats.org/officeDocument/2006/relationships/image" Target="../media/image18.png"/><Relationship Id="rId5" Type="http://schemas.openxmlformats.org/officeDocument/2006/relationships/image" Target="../media/image16.png"/><Relationship Id="rId6" Type="http://schemas.openxmlformats.org/officeDocument/2006/relationships/image" Target="../media/image13.png"/><Relationship Id="rId7" Type="http://schemas.openxmlformats.org/officeDocument/2006/relationships/image" Target="../media/image20.png"/></Relationships>
</file>

<file path=ppt/slides/_rels/slide7.xml.rels><?xml version="1.0" encoding="UTF-8" standalone="yes"?><Relationships xmlns="http://schemas.openxmlformats.org/package/2006/relationships"><Relationship Id="rId11" Type="http://schemas.openxmlformats.org/officeDocument/2006/relationships/image" Target="../media/image27.png"/><Relationship Id="rId10" Type="http://schemas.openxmlformats.org/officeDocument/2006/relationships/image" Target="../media/image28.png"/><Relationship Id="rId13" Type="http://schemas.openxmlformats.org/officeDocument/2006/relationships/image" Target="../media/image65.gif"/><Relationship Id="rId12" Type="http://schemas.openxmlformats.org/officeDocument/2006/relationships/image" Target="../media/image18.png"/><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51.png"/><Relationship Id="rId4" Type="http://schemas.openxmlformats.org/officeDocument/2006/relationships/image" Target="../media/image16.png"/><Relationship Id="rId9" Type="http://schemas.openxmlformats.org/officeDocument/2006/relationships/image" Target="../media/image23.png"/><Relationship Id="rId5" Type="http://schemas.openxmlformats.org/officeDocument/2006/relationships/image" Target="../media/image13.png"/><Relationship Id="rId6" Type="http://schemas.openxmlformats.org/officeDocument/2006/relationships/image" Target="../media/image20.png"/><Relationship Id="rId7" Type="http://schemas.openxmlformats.org/officeDocument/2006/relationships/image" Target="../media/image24.png"/><Relationship Id="rId8"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51.png"/><Relationship Id="rId4" Type="http://schemas.openxmlformats.org/officeDocument/2006/relationships/image" Target="../media/image11.png"/><Relationship Id="rId5" Type="http://schemas.openxmlformats.org/officeDocument/2006/relationships/image" Target="../media/image20.png"/><Relationship Id="rId6" Type="http://schemas.openxmlformats.org/officeDocument/2006/relationships/image" Target="../media/image29.png"/><Relationship Id="rId7"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51.png"/><Relationship Id="rId4" Type="http://schemas.openxmlformats.org/officeDocument/2006/relationships/image" Target="../media/image20.png"/><Relationship Id="rId9" Type="http://schemas.openxmlformats.org/officeDocument/2006/relationships/image" Target="../media/image33.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4.png"/><Relationship Id="rId8"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5"/>
          <p:cNvSpPr/>
          <p:nvPr/>
        </p:nvSpPr>
        <p:spPr>
          <a:xfrm>
            <a:off x="0" y="0"/>
            <a:ext cx="18288000" cy="10287000"/>
          </a:xfrm>
          <a:custGeom>
            <a:rect b="b" l="l" r="r" t="t"/>
            <a:pathLst>
              <a:path extrusionOk="0" h="5748068" w="10218788">
                <a:moveTo>
                  <a:pt x="10094327" y="5748068"/>
                </a:moveTo>
                <a:lnTo>
                  <a:pt x="124460" y="5748068"/>
                </a:lnTo>
                <a:cubicBezTo>
                  <a:pt x="55880" y="5748068"/>
                  <a:pt x="0" y="5692188"/>
                  <a:pt x="0" y="5623608"/>
                </a:cubicBezTo>
                <a:lnTo>
                  <a:pt x="0" y="124460"/>
                </a:lnTo>
                <a:cubicBezTo>
                  <a:pt x="0" y="55880"/>
                  <a:pt x="55880" y="0"/>
                  <a:pt x="124460" y="0"/>
                </a:cubicBezTo>
                <a:lnTo>
                  <a:pt x="10094328" y="0"/>
                </a:lnTo>
                <a:cubicBezTo>
                  <a:pt x="10162908" y="0"/>
                  <a:pt x="10218788" y="55880"/>
                  <a:pt x="10218788" y="124460"/>
                </a:cubicBezTo>
                <a:lnTo>
                  <a:pt x="10218788" y="5623608"/>
                </a:lnTo>
                <a:cubicBezTo>
                  <a:pt x="10218788" y="5692188"/>
                  <a:pt x="10162908" y="5748068"/>
                  <a:pt x="10094328" y="5748068"/>
                </a:cubicBezTo>
                <a:close/>
              </a:path>
            </a:pathLst>
          </a:cu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 name="Google Shape;160;p25"/>
          <p:cNvPicPr preferRelativeResize="0"/>
          <p:nvPr/>
        </p:nvPicPr>
        <p:blipFill>
          <a:blip r:embed="rId3">
            <a:alphaModFix/>
          </a:blip>
          <a:stretch>
            <a:fillRect/>
          </a:stretch>
        </p:blipFill>
        <p:spPr>
          <a:xfrm>
            <a:off x="55227" y="0"/>
            <a:ext cx="18177546" cy="10287000"/>
          </a:xfrm>
          <a:prstGeom prst="rect">
            <a:avLst/>
          </a:prstGeom>
          <a:noFill/>
          <a:ln>
            <a:noFill/>
          </a:ln>
        </p:spPr>
      </p:pic>
      <p:sp>
        <p:nvSpPr>
          <p:cNvPr id="161" name="Google Shape;161;p25"/>
          <p:cNvSpPr/>
          <p:nvPr/>
        </p:nvSpPr>
        <p:spPr>
          <a:xfrm>
            <a:off x="7299265" y="2965333"/>
            <a:ext cx="1556419" cy="1556419"/>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0000">
              <a:alpha val="64705"/>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5"/>
          <p:cNvSpPr txBox="1"/>
          <p:nvPr/>
        </p:nvSpPr>
        <p:spPr>
          <a:xfrm>
            <a:off x="2013426" y="1294120"/>
            <a:ext cx="2768700" cy="345900"/>
          </a:xfrm>
          <a:prstGeom prst="rect">
            <a:avLst/>
          </a:prstGeom>
          <a:noFill/>
          <a:ln>
            <a:noFill/>
          </a:ln>
        </p:spPr>
        <p:txBody>
          <a:bodyPr anchorCtr="0" anchor="t" bIns="0" lIns="0" spcFirstLastPara="1" rIns="0" wrap="square" tIns="0">
            <a:spAutoFit/>
          </a:bodyPr>
          <a:lstStyle/>
          <a:p>
            <a:pPr indent="0" lvl="0" marL="0" marR="0" rtl="0" algn="l">
              <a:lnSpc>
                <a:spcPct val="140035"/>
              </a:lnSpc>
              <a:spcBef>
                <a:spcPts val="0"/>
              </a:spcBef>
              <a:spcAft>
                <a:spcPts val="0"/>
              </a:spcAft>
              <a:buNone/>
            </a:pPr>
            <a:r>
              <a:rPr b="1" i="0" lang="en-US" sz="2248" u="none" cap="none" strike="noStrike">
                <a:solidFill>
                  <a:srgbClr val="FFFFFF"/>
                </a:solidFill>
                <a:latin typeface="Poppins SemiBold"/>
                <a:ea typeface="Poppins SemiBold"/>
                <a:cs typeface="Poppins SemiBold"/>
                <a:sym typeface="Poppins SemiBold"/>
              </a:rPr>
              <a:t>CH4T GPT</a:t>
            </a:r>
            <a:endParaRPr/>
          </a:p>
        </p:txBody>
      </p:sp>
      <p:sp>
        <p:nvSpPr>
          <p:cNvPr id="163" name="Google Shape;163;p25"/>
          <p:cNvSpPr txBox="1"/>
          <p:nvPr/>
        </p:nvSpPr>
        <p:spPr>
          <a:xfrm>
            <a:off x="1420366" y="1715294"/>
            <a:ext cx="8426700" cy="4119300"/>
          </a:xfrm>
          <a:prstGeom prst="rect">
            <a:avLst/>
          </a:prstGeom>
          <a:noFill/>
          <a:ln>
            <a:noFill/>
          </a:ln>
        </p:spPr>
        <p:txBody>
          <a:bodyPr anchorCtr="0" anchor="t" bIns="0" lIns="0" spcFirstLastPara="1" rIns="0" wrap="square" tIns="0">
            <a:spAutoFit/>
          </a:bodyPr>
          <a:lstStyle/>
          <a:p>
            <a:pPr indent="0" lvl="0" marL="0" marR="0" rtl="0" algn="l">
              <a:lnSpc>
                <a:spcPct val="119997"/>
              </a:lnSpc>
              <a:spcBef>
                <a:spcPts val="0"/>
              </a:spcBef>
              <a:spcAft>
                <a:spcPts val="0"/>
              </a:spcAft>
              <a:buNone/>
            </a:pPr>
            <a:r>
              <a:rPr b="1" lang="en-US" sz="7871">
                <a:solidFill>
                  <a:srgbClr val="FFFFFF"/>
                </a:solidFill>
                <a:latin typeface="Roboto"/>
                <a:ea typeface="Roboto"/>
                <a:cs typeface="Roboto"/>
                <a:sym typeface="Roboto"/>
              </a:rPr>
              <a:t>Lights,</a:t>
            </a:r>
            <a:endParaRPr/>
          </a:p>
          <a:p>
            <a:pPr indent="0" lvl="0" marL="0" marR="0" rtl="0" algn="l">
              <a:lnSpc>
                <a:spcPct val="119997"/>
              </a:lnSpc>
              <a:spcBef>
                <a:spcPts val="0"/>
              </a:spcBef>
              <a:spcAft>
                <a:spcPts val="0"/>
              </a:spcAft>
              <a:buNone/>
            </a:pPr>
            <a:r>
              <a:rPr b="1" lang="en-US" sz="7871">
                <a:solidFill>
                  <a:srgbClr val="FFFFFF"/>
                </a:solidFill>
                <a:latin typeface="Roboto"/>
                <a:ea typeface="Roboto"/>
                <a:cs typeface="Roboto"/>
                <a:sym typeface="Roboto"/>
              </a:rPr>
              <a:t>Camera,</a:t>
            </a:r>
            <a:endParaRPr/>
          </a:p>
          <a:p>
            <a:pPr indent="0" lvl="0" marL="0" marR="0" rtl="0" algn="l">
              <a:lnSpc>
                <a:spcPct val="119997"/>
              </a:lnSpc>
              <a:spcBef>
                <a:spcPts val="0"/>
              </a:spcBef>
              <a:spcAft>
                <a:spcPts val="0"/>
              </a:spcAft>
              <a:buNone/>
            </a:pPr>
            <a:r>
              <a:rPr b="1" lang="en-US" sz="7871">
                <a:solidFill>
                  <a:srgbClr val="FFFFFF"/>
                </a:solidFill>
                <a:highlight>
                  <a:srgbClr val="C5182D"/>
                </a:highlight>
                <a:latin typeface="Roboto"/>
                <a:ea typeface="Roboto"/>
                <a:cs typeface="Roboto"/>
                <a:sym typeface="Roboto"/>
              </a:rPr>
              <a:t>SEO Automation!</a:t>
            </a:r>
            <a:endParaRPr>
              <a:highlight>
                <a:srgbClr val="C5182D"/>
              </a:highlight>
            </a:endParaRPr>
          </a:p>
        </p:txBody>
      </p:sp>
      <p:sp>
        <p:nvSpPr>
          <p:cNvPr id="164" name="Google Shape;164;p25"/>
          <p:cNvSpPr txBox="1"/>
          <p:nvPr/>
        </p:nvSpPr>
        <p:spPr>
          <a:xfrm>
            <a:off x="1394566" y="6325099"/>
            <a:ext cx="6693600" cy="1467600"/>
          </a:xfrm>
          <a:prstGeom prst="rect">
            <a:avLst/>
          </a:prstGeom>
          <a:noFill/>
          <a:ln>
            <a:noFill/>
          </a:ln>
        </p:spPr>
        <p:txBody>
          <a:bodyPr anchorCtr="0" anchor="t" bIns="0" lIns="0" spcFirstLastPara="1" rIns="0" wrap="square" tIns="0">
            <a:spAutoFit/>
          </a:bodyPr>
          <a:lstStyle/>
          <a:p>
            <a:pPr indent="0" lvl="0" marL="0" marR="0" rtl="0" algn="l">
              <a:lnSpc>
                <a:spcPct val="160027"/>
              </a:lnSpc>
              <a:spcBef>
                <a:spcPts val="0"/>
              </a:spcBef>
              <a:spcAft>
                <a:spcPts val="0"/>
              </a:spcAft>
              <a:buNone/>
            </a:pPr>
            <a:r>
              <a:rPr lang="en-US" sz="3666">
                <a:solidFill>
                  <a:srgbClr val="FFFFFF"/>
                </a:solidFill>
                <a:latin typeface="Poppins"/>
                <a:ea typeface="Poppins"/>
                <a:cs typeface="Poppins"/>
                <a:sym typeface="Poppins"/>
              </a:rPr>
              <a:t>Crafting YouTube Stardom, All In One Click!</a:t>
            </a:r>
            <a:endParaRPr sz="2100"/>
          </a:p>
        </p:txBody>
      </p:sp>
      <p:grpSp>
        <p:nvGrpSpPr>
          <p:cNvPr id="165" name="Google Shape;165;p25"/>
          <p:cNvGrpSpPr/>
          <p:nvPr/>
        </p:nvGrpSpPr>
        <p:grpSpPr>
          <a:xfrm>
            <a:off x="10025058" y="549524"/>
            <a:ext cx="10707227" cy="8730753"/>
            <a:chOff x="10025058" y="778124"/>
            <a:chExt cx="10707227" cy="8730753"/>
          </a:xfrm>
        </p:grpSpPr>
        <p:sp>
          <p:nvSpPr>
            <p:cNvPr id="166" name="Google Shape;166;p25"/>
            <p:cNvSpPr/>
            <p:nvPr/>
          </p:nvSpPr>
          <p:spPr>
            <a:xfrm>
              <a:off x="12001532" y="778124"/>
              <a:ext cx="8730753" cy="8730753"/>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0000">
                <a:alpha val="26666"/>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5"/>
            <p:cNvSpPr/>
            <p:nvPr/>
          </p:nvSpPr>
          <p:spPr>
            <a:xfrm>
              <a:off x="10065305" y="1250651"/>
              <a:ext cx="6776499" cy="7406010"/>
            </a:xfrm>
            <a:custGeom>
              <a:rect b="b" l="l" r="r" t="t"/>
              <a:pathLst>
                <a:path extrusionOk="0" h="7406010" w="6776499">
                  <a:moveTo>
                    <a:pt x="0" y="0"/>
                  </a:moveTo>
                  <a:lnTo>
                    <a:pt x="6776499" y="0"/>
                  </a:lnTo>
                  <a:lnTo>
                    <a:pt x="6776499" y="7406010"/>
                  </a:lnTo>
                  <a:lnTo>
                    <a:pt x="0" y="7406010"/>
                  </a:lnTo>
                  <a:lnTo>
                    <a:pt x="0" y="0"/>
                  </a:lnTo>
                  <a:close/>
                </a:path>
              </a:pathLst>
            </a:custGeom>
            <a:blipFill rotWithShape="1">
              <a:blip r:embed="rId4">
                <a:alphaModFix/>
              </a:blip>
              <a:stretch>
                <a:fillRect b="0" l="0" r="0" t="0"/>
              </a:stretch>
            </a:blipFill>
            <a:ln>
              <a:noFill/>
            </a:ln>
          </p:spPr>
        </p:sp>
        <p:sp>
          <p:nvSpPr>
            <p:cNvPr id="168" name="Google Shape;168;p25"/>
            <p:cNvSpPr/>
            <p:nvPr/>
          </p:nvSpPr>
          <p:spPr>
            <a:xfrm rot="921333">
              <a:off x="10354548" y="4535988"/>
              <a:ext cx="4675285" cy="3118801"/>
            </a:xfrm>
            <a:custGeom>
              <a:rect b="b" l="l" r="r" t="t"/>
              <a:pathLst>
                <a:path extrusionOk="0" h="3116542" w="4671899">
                  <a:moveTo>
                    <a:pt x="0" y="0"/>
                  </a:moveTo>
                  <a:lnTo>
                    <a:pt x="4671899" y="0"/>
                  </a:lnTo>
                  <a:lnTo>
                    <a:pt x="4671899" y="3116542"/>
                  </a:lnTo>
                  <a:lnTo>
                    <a:pt x="0" y="3116542"/>
                  </a:lnTo>
                  <a:lnTo>
                    <a:pt x="0" y="0"/>
                  </a:lnTo>
                  <a:close/>
                </a:path>
              </a:pathLst>
            </a:custGeom>
            <a:blipFill rotWithShape="1">
              <a:blip r:embed="rId5">
                <a:alphaModFix amt="78000"/>
              </a:blip>
              <a:stretch>
                <a:fillRect b="-1940" l="0" r="-203342" t="0"/>
              </a:stretch>
            </a:blipFill>
            <a:ln>
              <a:noFill/>
            </a:ln>
          </p:spPr>
        </p:sp>
        <p:pic>
          <p:nvPicPr>
            <p:cNvPr id="169" name="Google Shape;169;p25"/>
            <p:cNvPicPr preferRelativeResize="0"/>
            <p:nvPr/>
          </p:nvPicPr>
          <p:blipFill rotWithShape="1">
            <a:blip r:embed="rId6">
              <a:alphaModFix/>
            </a:blip>
            <a:srcRect b="0" l="0" r="66846" t="0"/>
            <a:stretch/>
          </p:blipFill>
          <p:spPr>
            <a:xfrm rot="945663">
              <a:off x="11492423" y="4881080"/>
              <a:ext cx="4329591" cy="2927694"/>
            </a:xfrm>
            <a:prstGeom prst="rect">
              <a:avLst/>
            </a:prstGeom>
            <a:noFill/>
            <a:ln>
              <a:noFill/>
            </a:ln>
          </p:spPr>
        </p:pic>
        <p:sp>
          <p:nvSpPr>
            <p:cNvPr id="170" name="Google Shape;170;p25"/>
            <p:cNvSpPr/>
            <p:nvPr/>
          </p:nvSpPr>
          <p:spPr>
            <a:xfrm>
              <a:off x="14017117" y="6004908"/>
              <a:ext cx="3242183" cy="3031441"/>
            </a:xfrm>
            <a:custGeom>
              <a:rect b="b" l="l" r="r" t="t"/>
              <a:pathLst>
                <a:path extrusionOk="0" h="3031441" w="3242183">
                  <a:moveTo>
                    <a:pt x="0" y="0"/>
                  </a:moveTo>
                  <a:lnTo>
                    <a:pt x="3242183" y="0"/>
                  </a:lnTo>
                  <a:lnTo>
                    <a:pt x="3242183" y="3031441"/>
                  </a:lnTo>
                  <a:lnTo>
                    <a:pt x="0" y="3031441"/>
                  </a:lnTo>
                  <a:lnTo>
                    <a:pt x="0" y="0"/>
                  </a:lnTo>
                  <a:close/>
                </a:path>
              </a:pathLst>
            </a:custGeom>
            <a:blipFill rotWithShape="1">
              <a:blip r:embed="rId7">
                <a:alphaModFix/>
              </a:blip>
              <a:stretch>
                <a:fillRect b="0" l="0" r="0" t="0"/>
              </a:stretch>
            </a:blipFill>
            <a:ln>
              <a:noFill/>
            </a:ln>
          </p:spPr>
        </p:sp>
      </p:grpSp>
      <p:sp>
        <p:nvSpPr>
          <p:cNvPr id="171" name="Google Shape;171;p25"/>
          <p:cNvSpPr/>
          <p:nvPr/>
        </p:nvSpPr>
        <p:spPr>
          <a:xfrm>
            <a:off x="16429723" y="9392340"/>
            <a:ext cx="829577" cy="348422"/>
          </a:xfrm>
          <a:custGeom>
            <a:rect b="b" l="l" r="r" t="t"/>
            <a:pathLst>
              <a:path extrusionOk="0" h="348422" w="829577">
                <a:moveTo>
                  <a:pt x="0" y="0"/>
                </a:moveTo>
                <a:lnTo>
                  <a:pt x="829577" y="0"/>
                </a:lnTo>
                <a:lnTo>
                  <a:pt x="829577" y="348422"/>
                </a:lnTo>
                <a:lnTo>
                  <a:pt x="0" y="348422"/>
                </a:lnTo>
                <a:lnTo>
                  <a:pt x="0" y="0"/>
                </a:lnTo>
                <a:close/>
              </a:path>
            </a:pathLst>
          </a:custGeom>
          <a:blipFill rotWithShape="1">
            <a:blip r:embed="rId8">
              <a:alphaModFix/>
            </a:blip>
            <a:stretch>
              <a:fillRect b="0" l="0" r="0" t="0"/>
            </a:stretch>
          </a:blipFill>
          <a:ln>
            <a:noFill/>
          </a:ln>
        </p:spPr>
      </p:sp>
      <p:cxnSp>
        <p:nvCxnSpPr>
          <p:cNvPr id="172" name="Google Shape;172;p25"/>
          <p:cNvCxnSpPr/>
          <p:nvPr/>
        </p:nvCxnSpPr>
        <p:spPr>
          <a:xfrm>
            <a:off x="1028700" y="9234487"/>
            <a:ext cx="16230600" cy="0"/>
          </a:xfrm>
          <a:prstGeom prst="straightConnector1">
            <a:avLst/>
          </a:prstGeom>
          <a:noFill/>
          <a:ln cap="flat" cmpd="sng" w="47625">
            <a:solidFill>
              <a:srgbClr val="FFFFFF"/>
            </a:solidFill>
            <a:prstDash val="dot"/>
            <a:round/>
            <a:headEnd len="sm" w="sm" type="none"/>
            <a:tailEnd len="sm" w="sm" type="none"/>
          </a:ln>
        </p:spPr>
      </p:cxnSp>
      <p:sp>
        <p:nvSpPr>
          <p:cNvPr id="173" name="Google Shape;173;p25"/>
          <p:cNvSpPr/>
          <p:nvPr/>
        </p:nvSpPr>
        <p:spPr>
          <a:xfrm>
            <a:off x="6950790" y="2666599"/>
            <a:ext cx="2216693" cy="2216693"/>
          </a:xfrm>
          <a:custGeom>
            <a:rect b="b" l="l" r="r" t="t"/>
            <a:pathLst>
              <a:path extrusionOk="0" h="2216693" w="2216693">
                <a:moveTo>
                  <a:pt x="0" y="0"/>
                </a:moveTo>
                <a:lnTo>
                  <a:pt x="2216693" y="0"/>
                </a:lnTo>
                <a:lnTo>
                  <a:pt x="2216693" y="2216693"/>
                </a:lnTo>
                <a:lnTo>
                  <a:pt x="0" y="2216693"/>
                </a:lnTo>
                <a:lnTo>
                  <a:pt x="0" y="0"/>
                </a:lnTo>
                <a:close/>
              </a:path>
            </a:pathLst>
          </a:custGeom>
          <a:blipFill rotWithShape="1">
            <a:blip r:embed="rId9">
              <a:alphaModFix/>
            </a:blip>
            <a:stretch>
              <a:fillRect b="0" l="0" r="0" t="0"/>
            </a:stretch>
          </a:blipFill>
          <a:ln>
            <a:noFill/>
          </a:ln>
        </p:spPr>
      </p:sp>
      <p:sp>
        <p:nvSpPr>
          <p:cNvPr id="174" name="Google Shape;174;p25"/>
          <p:cNvSpPr/>
          <p:nvPr/>
        </p:nvSpPr>
        <p:spPr>
          <a:xfrm>
            <a:off x="1394574" y="1293949"/>
            <a:ext cx="439272" cy="346238"/>
          </a:xfrm>
          <a:custGeom>
            <a:rect b="b" l="l" r="r" t="t"/>
            <a:pathLst>
              <a:path extrusionOk="0" h="1306557" w="1264093">
                <a:moveTo>
                  <a:pt x="0" y="0"/>
                </a:moveTo>
                <a:lnTo>
                  <a:pt x="1264093" y="0"/>
                </a:lnTo>
                <a:lnTo>
                  <a:pt x="1264093" y="1306556"/>
                </a:lnTo>
                <a:lnTo>
                  <a:pt x="0" y="1306556"/>
                </a:lnTo>
                <a:lnTo>
                  <a:pt x="0" y="0"/>
                </a:lnTo>
                <a:close/>
              </a:path>
            </a:pathLst>
          </a:custGeom>
          <a:blipFill rotWithShape="1">
            <a:blip r:embed="rId10">
              <a:alphaModFix/>
            </a:blip>
            <a:stretch>
              <a:fillRect b="0" l="0" r="0" t="0"/>
            </a:stretch>
          </a:blipFill>
          <a:ln>
            <a:noFill/>
          </a:ln>
        </p:spPr>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82828"/>
        </a:solidFill>
      </p:bgPr>
    </p:bg>
    <p:spTree>
      <p:nvGrpSpPr>
        <p:cNvPr id="382" name="Shape 382"/>
        <p:cNvGrpSpPr/>
        <p:nvPr/>
      </p:nvGrpSpPr>
      <p:grpSpPr>
        <a:xfrm>
          <a:off x="0" y="0"/>
          <a:ext cx="0" cy="0"/>
          <a:chOff x="0" y="0"/>
          <a:chExt cx="0" cy="0"/>
        </a:xfrm>
      </p:grpSpPr>
      <p:pic>
        <p:nvPicPr>
          <p:cNvPr id="383" name="Google Shape;383;p34"/>
          <p:cNvPicPr preferRelativeResize="0"/>
          <p:nvPr/>
        </p:nvPicPr>
        <p:blipFill>
          <a:blip r:embed="rId3">
            <a:alphaModFix/>
          </a:blip>
          <a:stretch>
            <a:fillRect/>
          </a:stretch>
        </p:blipFill>
        <p:spPr>
          <a:xfrm>
            <a:off x="55227" y="0"/>
            <a:ext cx="18177546" cy="10287000"/>
          </a:xfrm>
          <a:prstGeom prst="rect">
            <a:avLst/>
          </a:prstGeom>
          <a:noFill/>
          <a:ln>
            <a:noFill/>
          </a:ln>
        </p:spPr>
      </p:pic>
      <p:grpSp>
        <p:nvGrpSpPr>
          <p:cNvPr id="384" name="Google Shape;384;p34"/>
          <p:cNvGrpSpPr/>
          <p:nvPr/>
        </p:nvGrpSpPr>
        <p:grpSpPr>
          <a:xfrm>
            <a:off x="1162050" y="689538"/>
            <a:ext cx="1306898" cy="341977"/>
            <a:chOff x="1543050" y="1527738"/>
            <a:chExt cx="1306898" cy="341977"/>
          </a:xfrm>
        </p:grpSpPr>
        <p:grpSp>
          <p:nvGrpSpPr>
            <p:cNvPr id="385" name="Google Shape;385;p34"/>
            <p:cNvGrpSpPr/>
            <p:nvPr/>
          </p:nvGrpSpPr>
          <p:grpSpPr>
            <a:xfrm>
              <a:off x="1543050" y="1527738"/>
              <a:ext cx="326664" cy="341977"/>
              <a:chOff x="0" y="-38100"/>
              <a:chExt cx="812800" cy="850900"/>
            </a:xfrm>
          </p:grpSpPr>
          <p:sp>
            <p:nvSpPr>
              <p:cNvPr id="386" name="Google Shape;386;p3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4"/>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88" name="Google Shape;388;p34"/>
            <p:cNvGrpSpPr/>
            <p:nvPr/>
          </p:nvGrpSpPr>
          <p:grpSpPr>
            <a:xfrm>
              <a:off x="2523284" y="1527738"/>
              <a:ext cx="326664" cy="341977"/>
              <a:chOff x="0" y="-38100"/>
              <a:chExt cx="812800" cy="850900"/>
            </a:xfrm>
          </p:grpSpPr>
          <p:sp>
            <p:nvSpPr>
              <p:cNvPr id="389" name="Google Shape;389;p3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4"/>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1" name="Google Shape;391;p34"/>
            <p:cNvGrpSpPr/>
            <p:nvPr/>
          </p:nvGrpSpPr>
          <p:grpSpPr>
            <a:xfrm>
              <a:off x="2034720" y="1527738"/>
              <a:ext cx="326664" cy="341977"/>
              <a:chOff x="0" y="-38100"/>
              <a:chExt cx="812800" cy="850900"/>
            </a:xfrm>
          </p:grpSpPr>
          <p:sp>
            <p:nvSpPr>
              <p:cNvPr id="392" name="Google Shape;392;p3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4"/>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394" name="Google Shape;394;p34"/>
          <p:cNvSpPr/>
          <p:nvPr/>
        </p:nvSpPr>
        <p:spPr>
          <a:xfrm>
            <a:off x="-1523925" y="7194550"/>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4">
              <a:alphaModFix/>
            </a:blip>
            <a:stretch>
              <a:fillRect b="0" l="0" r="0" t="0"/>
            </a:stretch>
          </a:blipFill>
          <a:ln>
            <a:noFill/>
          </a:ln>
        </p:spPr>
      </p:sp>
      <p:sp>
        <p:nvSpPr>
          <p:cNvPr id="395" name="Google Shape;395;p34"/>
          <p:cNvSpPr/>
          <p:nvPr/>
        </p:nvSpPr>
        <p:spPr>
          <a:xfrm>
            <a:off x="17259300" y="1543050"/>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4">
              <a:alphaModFix/>
            </a:blip>
            <a:stretch>
              <a:fillRect b="0" l="0" r="0" t="0"/>
            </a:stretch>
          </a:blipFill>
          <a:ln>
            <a:noFill/>
          </a:ln>
        </p:spPr>
      </p:sp>
      <p:sp>
        <p:nvSpPr>
          <p:cNvPr id="396" name="Google Shape;396;p34"/>
          <p:cNvSpPr txBox="1"/>
          <p:nvPr/>
        </p:nvSpPr>
        <p:spPr>
          <a:xfrm>
            <a:off x="1682125" y="2591375"/>
            <a:ext cx="3734700" cy="6156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40000">
                <a:solidFill>
                  <a:schemeClr val="lt1"/>
                </a:solidFill>
                <a:latin typeface="Roboto Serif Black"/>
                <a:ea typeface="Roboto Serif Black"/>
                <a:cs typeface="Roboto Serif Black"/>
                <a:sym typeface="Roboto Serif Black"/>
              </a:rPr>
              <a:t>#</a:t>
            </a:r>
            <a:endParaRPr sz="40000">
              <a:solidFill>
                <a:schemeClr val="lt1"/>
              </a:solidFill>
              <a:latin typeface="Roboto Serif Black"/>
              <a:ea typeface="Roboto Serif Black"/>
              <a:cs typeface="Roboto Serif Black"/>
              <a:sym typeface="Roboto Serif Black"/>
            </a:endParaRPr>
          </a:p>
        </p:txBody>
      </p:sp>
      <p:cxnSp>
        <p:nvCxnSpPr>
          <p:cNvPr id="397" name="Google Shape;397;p34"/>
          <p:cNvCxnSpPr/>
          <p:nvPr/>
        </p:nvCxnSpPr>
        <p:spPr>
          <a:xfrm>
            <a:off x="3041650" y="843438"/>
            <a:ext cx="16354500" cy="34200"/>
          </a:xfrm>
          <a:prstGeom prst="straightConnector1">
            <a:avLst/>
          </a:prstGeom>
          <a:noFill/>
          <a:ln cap="flat" cmpd="sng" w="38100">
            <a:solidFill>
              <a:srgbClr val="999999"/>
            </a:solidFill>
            <a:prstDash val="dot"/>
            <a:round/>
            <a:headEnd len="med" w="med" type="none"/>
            <a:tailEnd len="med" w="med" type="none"/>
          </a:ln>
        </p:spPr>
      </p:cxnSp>
      <p:sp>
        <p:nvSpPr>
          <p:cNvPr id="398" name="Google Shape;398;p34"/>
          <p:cNvSpPr txBox="1"/>
          <p:nvPr/>
        </p:nvSpPr>
        <p:spPr>
          <a:xfrm>
            <a:off x="6401300" y="4983750"/>
            <a:ext cx="7843800" cy="1339200"/>
          </a:xfrm>
          <a:prstGeom prst="rect">
            <a:avLst/>
          </a:prstGeom>
          <a:noFill/>
          <a:ln>
            <a:noFill/>
          </a:ln>
        </p:spPr>
        <p:txBody>
          <a:bodyPr anchorCtr="0" anchor="t" bIns="0" lIns="0" spcFirstLastPara="1" rIns="0" wrap="square" tIns="0">
            <a:spAutoFit/>
          </a:bodyPr>
          <a:lstStyle/>
          <a:p>
            <a:pPr indent="-412750" lvl="0" marL="457200" marR="0" rtl="0" algn="l">
              <a:lnSpc>
                <a:spcPct val="100000"/>
              </a:lnSpc>
              <a:spcBef>
                <a:spcPts val="0"/>
              </a:spcBef>
              <a:spcAft>
                <a:spcPts val="0"/>
              </a:spcAft>
              <a:buClr>
                <a:schemeClr val="lt1"/>
              </a:buClr>
              <a:buSzPts val="2900"/>
              <a:buFont typeface="Roboto"/>
              <a:buChar char="●"/>
            </a:pPr>
            <a:r>
              <a:rPr i="1" lang="en-US" sz="2900">
                <a:solidFill>
                  <a:schemeClr val="lt1"/>
                </a:solidFill>
                <a:latin typeface="Roboto"/>
                <a:ea typeface="Roboto"/>
                <a:cs typeface="Roboto"/>
                <a:sym typeface="Roboto"/>
              </a:rPr>
              <a:t>What </a:t>
            </a:r>
            <a:r>
              <a:rPr i="1" lang="en-US" sz="2900">
                <a:solidFill>
                  <a:srgbClr val="EA9999"/>
                </a:solidFill>
                <a:latin typeface="Roboto"/>
                <a:ea typeface="Roboto"/>
                <a:cs typeface="Roboto"/>
                <a:sym typeface="Roboto"/>
              </a:rPr>
              <a:t>keywords</a:t>
            </a:r>
            <a:r>
              <a:rPr i="1" lang="en-US" sz="2900">
                <a:solidFill>
                  <a:srgbClr val="E06666"/>
                </a:solidFill>
                <a:latin typeface="Roboto"/>
                <a:ea typeface="Roboto"/>
                <a:cs typeface="Roboto"/>
                <a:sym typeface="Roboto"/>
              </a:rPr>
              <a:t> </a:t>
            </a:r>
            <a:r>
              <a:rPr i="1" lang="en-US" sz="2900">
                <a:solidFill>
                  <a:schemeClr val="lt1"/>
                </a:solidFill>
                <a:latin typeface="Roboto"/>
                <a:ea typeface="Roboto"/>
                <a:cs typeface="Roboto"/>
                <a:sym typeface="Roboto"/>
              </a:rPr>
              <a:t>are in the trending videos? </a:t>
            </a:r>
            <a:endParaRPr i="1" sz="2900">
              <a:solidFill>
                <a:schemeClr val="lt1"/>
              </a:solidFill>
              <a:latin typeface="Roboto"/>
              <a:ea typeface="Roboto"/>
              <a:cs typeface="Roboto"/>
              <a:sym typeface="Roboto"/>
            </a:endParaRPr>
          </a:p>
          <a:p>
            <a:pPr indent="-412750" lvl="0" marL="457200" marR="0" rtl="0" algn="l">
              <a:lnSpc>
                <a:spcPct val="100000"/>
              </a:lnSpc>
              <a:spcBef>
                <a:spcPts val="0"/>
              </a:spcBef>
              <a:spcAft>
                <a:spcPts val="0"/>
              </a:spcAft>
              <a:buClr>
                <a:schemeClr val="lt1"/>
              </a:buClr>
              <a:buSzPts val="2900"/>
              <a:buFont typeface="Roboto"/>
              <a:buChar char="●"/>
            </a:pPr>
            <a:r>
              <a:rPr i="1" lang="en-US" sz="2900">
                <a:solidFill>
                  <a:schemeClr val="lt1"/>
                </a:solidFill>
                <a:latin typeface="Roboto"/>
                <a:ea typeface="Roboto"/>
                <a:cs typeface="Roboto"/>
                <a:sym typeface="Roboto"/>
              </a:rPr>
              <a:t>How can we leverage </a:t>
            </a:r>
            <a:r>
              <a:rPr i="1" lang="en-US" sz="2900">
                <a:solidFill>
                  <a:srgbClr val="EA9999"/>
                </a:solidFill>
                <a:latin typeface="Roboto"/>
                <a:ea typeface="Roboto"/>
                <a:cs typeface="Roboto"/>
                <a:sym typeface="Roboto"/>
              </a:rPr>
              <a:t>sentiment analysis</a:t>
            </a:r>
            <a:r>
              <a:rPr i="1" lang="en-US" sz="2900">
                <a:solidFill>
                  <a:schemeClr val="lt1"/>
                </a:solidFill>
                <a:latin typeface="Roboto"/>
                <a:ea typeface="Roboto"/>
                <a:cs typeface="Roboto"/>
                <a:sym typeface="Roboto"/>
              </a:rPr>
              <a:t> for an LLM-based SEO?</a:t>
            </a:r>
            <a:endParaRPr i="1" sz="2900">
              <a:solidFill>
                <a:srgbClr val="EA9999"/>
              </a:solidFill>
              <a:latin typeface="Roboto"/>
              <a:ea typeface="Roboto"/>
              <a:cs typeface="Roboto"/>
              <a:sym typeface="Roboto"/>
            </a:endParaRPr>
          </a:p>
        </p:txBody>
      </p:sp>
      <p:sp>
        <p:nvSpPr>
          <p:cNvPr id="399" name="Google Shape;399;p34"/>
          <p:cNvSpPr/>
          <p:nvPr/>
        </p:nvSpPr>
        <p:spPr>
          <a:xfrm>
            <a:off x="14128825" y="8948050"/>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4">
              <a:alphaModFix/>
            </a:blip>
            <a:stretch>
              <a:fillRect b="0" l="0" r="0" t="0"/>
            </a:stretch>
          </a:blipFill>
          <a:ln>
            <a:noFill/>
          </a:ln>
        </p:spPr>
      </p:sp>
      <p:sp>
        <p:nvSpPr>
          <p:cNvPr id="400" name="Google Shape;400;p34"/>
          <p:cNvSpPr/>
          <p:nvPr/>
        </p:nvSpPr>
        <p:spPr>
          <a:xfrm>
            <a:off x="14804841" y="8090672"/>
            <a:ext cx="1264093" cy="1306557"/>
          </a:xfrm>
          <a:custGeom>
            <a:rect b="b" l="l" r="r" t="t"/>
            <a:pathLst>
              <a:path extrusionOk="0" h="1306557" w="1264093">
                <a:moveTo>
                  <a:pt x="0" y="0"/>
                </a:moveTo>
                <a:lnTo>
                  <a:pt x="1264093" y="0"/>
                </a:lnTo>
                <a:lnTo>
                  <a:pt x="1264093" y="1306556"/>
                </a:lnTo>
                <a:lnTo>
                  <a:pt x="0" y="1306556"/>
                </a:lnTo>
                <a:lnTo>
                  <a:pt x="0" y="0"/>
                </a:lnTo>
                <a:close/>
              </a:path>
            </a:pathLst>
          </a:custGeom>
          <a:blipFill rotWithShape="1">
            <a:blip r:embed="rId5">
              <a:alphaModFix/>
            </a:blip>
            <a:stretch>
              <a:fillRect b="0" l="0" r="0" t="0"/>
            </a:stretch>
          </a:blipFill>
          <a:ln>
            <a:noFill/>
          </a:ln>
        </p:spPr>
      </p:sp>
      <p:sp>
        <p:nvSpPr>
          <p:cNvPr id="401" name="Google Shape;401;p34"/>
          <p:cNvSpPr/>
          <p:nvPr/>
        </p:nvSpPr>
        <p:spPr>
          <a:xfrm>
            <a:off x="16288722" y="6974863"/>
            <a:ext cx="1185320" cy="1445512"/>
          </a:xfrm>
          <a:custGeom>
            <a:rect b="b" l="l" r="r" t="t"/>
            <a:pathLst>
              <a:path extrusionOk="0" h="1445512" w="1185320">
                <a:moveTo>
                  <a:pt x="0" y="0"/>
                </a:moveTo>
                <a:lnTo>
                  <a:pt x="1185320" y="0"/>
                </a:lnTo>
                <a:lnTo>
                  <a:pt x="1185320" y="1445512"/>
                </a:lnTo>
                <a:lnTo>
                  <a:pt x="0" y="1445512"/>
                </a:lnTo>
                <a:lnTo>
                  <a:pt x="0" y="0"/>
                </a:lnTo>
                <a:close/>
              </a:path>
            </a:pathLst>
          </a:custGeom>
          <a:blipFill rotWithShape="1">
            <a:blip r:embed="rId6">
              <a:alphaModFix/>
            </a:blip>
            <a:stretch>
              <a:fillRect b="0" l="0" r="0" t="0"/>
            </a:stretch>
          </a:blipFill>
          <a:ln>
            <a:noFill/>
          </a:ln>
        </p:spPr>
      </p:sp>
      <p:sp>
        <p:nvSpPr>
          <p:cNvPr id="402" name="Google Shape;402;p34"/>
          <p:cNvSpPr txBox="1"/>
          <p:nvPr/>
        </p:nvSpPr>
        <p:spPr>
          <a:xfrm>
            <a:off x="1543061" y="1518876"/>
            <a:ext cx="14802300" cy="1072500"/>
          </a:xfrm>
          <a:prstGeom prst="rect">
            <a:avLst/>
          </a:prstGeom>
          <a:noFill/>
          <a:ln>
            <a:noFill/>
          </a:ln>
        </p:spPr>
        <p:txBody>
          <a:bodyPr anchorCtr="0" anchor="t" bIns="0" lIns="0" spcFirstLastPara="1" rIns="0" wrap="square" tIns="0">
            <a:spAutoFit/>
          </a:bodyPr>
          <a:lstStyle/>
          <a:p>
            <a:pPr indent="0" lvl="0" marL="0" rtl="0" algn="l">
              <a:lnSpc>
                <a:spcPct val="160027"/>
              </a:lnSpc>
              <a:spcBef>
                <a:spcPts val="0"/>
              </a:spcBef>
              <a:spcAft>
                <a:spcPts val="0"/>
              </a:spcAft>
              <a:buNone/>
            </a:pPr>
            <a:r>
              <a:rPr b="1" lang="en-US" sz="6967">
                <a:solidFill>
                  <a:srgbClr val="FFFFFF"/>
                </a:solidFill>
                <a:highlight>
                  <a:srgbClr val="FF0000"/>
                </a:highlight>
                <a:latin typeface="Roboto"/>
                <a:ea typeface="Roboto"/>
                <a:cs typeface="Roboto"/>
                <a:sym typeface="Roboto"/>
              </a:rPr>
              <a:t> Scope </a:t>
            </a:r>
            <a:r>
              <a:rPr b="1" lang="en-US" sz="6967">
                <a:solidFill>
                  <a:schemeClr val="lt1"/>
                </a:solidFill>
                <a:latin typeface="Roboto"/>
                <a:ea typeface="Roboto"/>
                <a:cs typeface="Roboto"/>
                <a:sym typeface="Roboto"/>
              </a:rPr>
              <a:t> &amp; Limitations:</a:t>
            </a:r>
            <a:endParaRPr b="1" sz="6967">
              <a:solidFill>
                <a:schemeClr val="lt1"/>
              </a:solidFill>
              <a:highlight>
                <a:srgbClr val="FF0000"/>
              </a:highlight>
              <a:latin typeface="Roboto"/>
              <a:ea typeface="Roboto"/>
              <a:cs typeface="Roboto"/>
              <a:sym typeface="Roboto"/>
            </a:endParaRPr>
          </a:p>
        </p:txBody>
      </p:sp>
      <p:sp>
        <p:nvSpPr>
          <p:cNvPr id="403" name="Google Shape;403;p34"/>
          <p:cNvSpPr txBox="1"/>
          <p:nvPr/>
        </p:nvSpPr>
        <p:spPr>
          <a:xfrm>
            <a:off x="5297075" y="3613600"/>
            <a:ext cx="10380900" cy="925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i="1" lang="en-US" sz="4200">
                <a:solidFill>
                  <a:schemeClr val="lt1"/>
                </a:solidFill>
                <a:latin typeface="Roboto Serif"/>
                <a:ea typeface="Roboto Serif"/>
                <a:cs typeface="Roboto Serif"/>
                <a:sym typeface="Roboto Serif"/>
              </a:rPr>
              <a:t>Focus on improving </a:t>
            </a:r>
            <a:r>
              <a:rPr i="1" lang="en-US" sz="4200">
                <a:solidFill>
                  <a:schemeClr val="lt1"/>
                </a:solidFill>
                <a:latin typeface="Roboto Serif"/>
                <a:ea typeface="Roboto Serif"/>
                <a:cs typeface="Roboto Serif"/>
                <a:sym typeface="Roboto Serif"/>
              </a:rPr>
              <a:t> </a:t>
            </a:r>
            <a:r>
              <a:rPr i="1" lang="en-US" sz="4200">
                <a:solidFill>
                  <a:schemeClr val="lt1"/>
                </a:solidFill>
                <a:highlight>
                  <a:srgbClr val="FF0000"/>
                </a:highlight>
                <a:latin typeface="Roboto Serif"/>
                <a:ea typeface="Roboto Serif"/>
                <a:cs typeface="Roboto Serif"/>
                <a:sym typeface="Roboto Serif"/>
              </a:rPr>
              <a:t> </a:t>
            </a:r>
            <a:r>
              <a:rPr i="1" lang="en-US" sz="4200">
                <a:solidFill>
                  <a:schemeClr val="lt1"/>
                </a:solidFill>
                <a:highlight>
                  <a:srgbClr val="FF0000"/>
                </a:highlight>
                <a:latin typeface="Roboto Black"/>
                <a:ea typeface="Roboto Black"/>
                <a:cs typeface="Roboto Black"/>
                <a:sym typeface="Roboto Black"/>
              </a:rPr>
              <a:t>relevance…</a:t>
            </a:r>
            <a:r>
              <a:rPr i="1" lang="en-US" sz="4200">
                <a:solidFill>
                  <a:schemeClr val="lt1"/>
                </a:solidFill>
                <a:highlight>
                  <a:srgbClr val="FF0000"/>
                </a:highlight>
                <a:latin typeface="Roboto Serif"/>
                <a:ea typeface="Roboto Serif"/>
                <a:cs typeface="Roboto Serif"/>
                <a:sym typeface="Roboto Serif"/>
              </a:rPr>
              <a:t> </a:t>
            </a:r>
            <a:endParaRPr i="1" sz="4200">
              <a:solidFill>
                <a:schemeClr val="lt1"/>
              </a:solidFill>
              <a:highlight>
                <a:srgbClr val="FF0000"/>
              </a:highlight>
              <a:latin typeface="Roboto Serif"/>
              <a:ea typeface="Roboto Serif"/>
              <a:cs typeface="Roboto Serif"/>
              <a:sym typeface="Roboto Serif"/>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id="408" name="Google Shape;408;p35"/>
          <p:cNvPicPr preferRelativeResize="0"/>
          <p:nvPr/>
        </p:nvPicPr>
        <p:blipFill>
          <a:blip r:embed="rId3">
            <a:alphaModFix/>
          </a:blip>
          <a:stretch>
            <a:fillRect/>
          </a:stretch>
        </p:blipFill>
        <p:spPr>
          <a:xfrm>
            <a:off x="55227" y="0"/>
            <a:ext cx="18177546" cy="10287000"/>
          </a:xfrm>
          <a:prstGeom prst="rect">
            <a:avLst/>
          </a:prstGeom>
          <a:noFill/>
          <a:ln>
            <a:noFill/>
          </a:ln>
        </p:spPr>
      </p:pic>
      <p:grpSp>
        <p:nvGrpSpPr>
          <p:cNvPr id="409" name="Google Shape;409;p35"/>
          <p:cNvGrpSpPr/>
          <p:nvPr/>
        </p:nvGrpSpPr>
        <p:grpSpPr>
          <a:xfrm>
            <a:off x="933450" y="613338"/>
            <a:ext cx="1306898" cy="341977"/>
            <a:chOff x="1543050" y="1527738"/>
            <a:chExt cx="1306898" cy="341977"/>
          </a:xfrm>
        </p:grpSpPr>
        <p:grpSp>
          <p:nvGrpSpPr>
            <p:cNvPr id="410" name="Google Shape;410;p35"/>
            <p:cNvGrpSpPr/>
            <p:nvPr/>
          </p:nvGrpSpPr>
          <p:grpSpPr>
            <a:xfrm>
              <a:off x="1543050" y="1527738"/>
              <a:ext cx="326664" cy="341977"/>
              <a:chOff x="0" y="-38100"/>
              <a:chExt cx="812800" cy="850900"/>
            </a:xfrm>
          </p:grpSpPr>
          <p:sp>
            <p:nvSpPr>
              <p:cNvPr id="411" name="Google Shape;411;p3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5"/>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3" name="Google Shape;413;p35"/>
            <p:cNvGrpSpPr/>
            <p:nvPr/>
          </p:nvGrpSpPr>
          <p:grpSpPr>
            <a:xfrm>
              <a:off x="2523284" y="1527738"/>
              <a:ext cx="326664" cy="341977"/>
              <a:chOff x="0" y="-38100"/>
              <a:chExt cx="812800" cy="850900"/>
            </a:xfrm>
          </p:grpSpPr>
          <p:sp>
            <p:nvSpPr>
              <p:cNvPr id="414" name="Google Shape;414;p3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82828"/>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5"/>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6" name="Google Shape;416;p35"/>
            <p:cNvGrpSpPr/>
            <p:nvPr/>
          </p:nvGrpSpPr>
          <p:grpSpPr>
            <a:xfrm>
              <a:off x="2034720" y="1527738"/>
              <a:ext cx="326664" cy="341977"/>
              <a:chOff x="0" y="-38100"/>
              <a:chExt cx="812800" cy="850900"/>
            </a:xfrm>
          </p:grpSpPr>
          <p:sp>
            <p:nvSpPr>
              <p:cNvPr id="417" name="Google Shape;417;p3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5"/>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419" name="Google Shape;419;p35"/>
          <p:cNvSpPr/>
          <p:nvPr/>
        </p:nvSpPr>
        <p:spPr>
          <a:xfrm>
            <a:off x="-1523925" y="7019925"/>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4">
              <a:alphaModFix/>
            </a:blip>
            <a:stretch>
              <a:fillRect b="0" l="0" r="0" t="0"/>
            </a:stretch>
          </a:blipFill>
          <a:ln>
            <a:noFill/>
          </a:ln>
        </p:spPr>
      </p:sp>
      <p:sp>
        <p:nvSpPr>
          <p:cNvPr id="420" name="Google Shape;420;p35"/>
          <p:cNvSpPr/>
          <p:nvPr/>
        </p:nvSpPr>
        <p:spPr>
          <a:xfrm>
            <a:off x="17259300" y="1543050"/>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4">
              <a:alphaModFix/>
            </a:blip>
            <a:stretch>
              <a:fillRect b="0" l="0" r="0" t="0"/>
            </a:stretch>
          </a:blipFill>
          <a:ln>
            <a:noFill/>
          </a:ln>
        </p:spPr>
      </p:sp>
      <p:sp>
        <p:nvSpPr>
          <p:cNvPr id="421" name="Google Shape;421;p35"/>
          <p:cNvSpPr/>
          <p:nvPr/>
        </p:nvSpPr>
        <p:spPr>
          <a:xfrm>
            <a:off x="-1523925" y="7194550"/>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5">
              <a:alphaModFix/>
            </a:blip>
            <a:stretch>
              <a:fillRect b="0" l="0" r="0" t="0"/>
            </a:stretch>
          </a:blipFill>
          <a:ln>
            <a:noFill/>
          </a:ln>
        </p:spPr>
      </p:sp>
      <p:cxnSp>
        <p:nvCxnSpPr>
          <p:cNvPr id="422" name="Google Shape;422;p35"/>
          <p:cNvCxnSpPr/>
          <p:nvPr/>
        </p:nvCxnSpPr>
        <p:spPr>
          <a:xfrm>
            <a:off x="2736850" y="767238"/>
            <a:ext cx="16354500" cy="34200"/>
          </a:xfrm>
          <a:prstGeom prst="straightConnector1">
            <a:avLst/>
          </a:prstGeom>
          <a:noFill/>
          <a:ln cap="flat" cmpd="sng" w="38100">
            <a:solidFill>
              <a:srgbClr val="999999"/>
            </a:solidFill>
            <a:prstDash val="dot"/>
            <a:round/>
            <a:headEnd len="med" w="med" type="none"/>
            <a:tailEnd len="med" w="med" type="none"/>
          </a:ln>
        </p:spPr>
      </p:cxnSp>
      <p:grpSp>
        <p:nvGrpSpPr>
          <p:cNvPr id="423" name="Google Shape;423;p35"/>
          <p:cNvGrpSpPr/>
          <p:nvPr/>
        </p:nvGrpSpPr>
        <p:grpSpPr>
          <a:xfrm>
            <a:off x="1542500" y="3762388"/>
            <a:ext cx="15183500" cy="3486513"/>
            <a:chOff x="1618700" y="3762388"/>
            <a:chExt cx="15183500" cy="3486513"/>
          </a:xfrm>
        </p:grpSpPr>
        <p:grpSp>
          <p:nvGrpSpPr>
            <p:cNvPr id="424" name="Google Shape;424;p35"/>
            <p:cNvGrpSpPr/>
            <p:nvPr/>
          </p:nvGrpSpPr>
          <p:grpSpPr>
            <a:xfrm>
              <a:off x="2081213" y="3997106"/>
              <a:ext cx="1464469" cy="1464469"/>
              <a:chOff x="0" y="0"/>
              <a:chExt cx="1952625" cy="1952625"/>
            </a:xfrm>
          </p:grpSpPr>
          <p:sp>
            <p:nvSpPr>
              <p:cNvPr id="425" name="Google Shape;425;p35"/>
              <p:cNvSpPr/>
              <p:nvPr/>
            </p:nvSpPr>
            <p:spPr>
              <a:xfrm>
                <a:off x="0" y="0"/>
                <a:ext cx="1952625" cy="1952625"/>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51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5"/>
              <p:cNvSpPr/>
              <p:nvPr/>
            </p:nvSpPr>
            <p:spPr>
              <a:xfrm>
                <a:off x="438568" y="539664"/>
                <a:ext cx="1069284" cy="867092"/>
              </a:xfrm>
              <a:custGeom>
                <a:rect b="b" l="l" r="r" t="t"/>
                <a:pathLst>
                  <a:path extrusionOk="0" h="867092" w="1069284">
                    <a:moveTo>
                      <a:pt x="0" y="0"/>
                    </a:moveTo>
                    <a:lnTo>
                      <a:pt x="1069284" y="0"/>
                    </a:lnTo>
                    <a:lnTo>
                      <a:pt x="1069284" y="867092"/>
                    </a:lnTo>
                    <a:lnTo>
                      <a:pt x="0" y="867092"/>
                    </a:lnTo>
                    <a:lnTo>
                      <a:pt x="0" y="0"/>
                    </a:lnTo>
                    <a:close/>
                  </a:path>
                </a:pathLst>
              </a:custGeom>
              <a:blipFill rotWithShape="1">
                <a:blip r:embed="rId6">
                  <a:alphaModFix/>
                </a:blip>
                <a:stretch>
                  <a:fillRect b="0" l="0" r="0" t="0"/>
                </a:stretch>
              </a:blipFill>
              <a:ln>
                <a:noFill/>
              </a:ln>
            </p:spPr>
          </p:sp>
        </p:grpSp>
        <p:sp>
          <p:nvSpPr>
            <p:cNvPr id="427" name="Google Shape;427;p35"/>
            <p:cNvSpPr/>
            <p:nvPr/>
          </p:nvSpPr>
          <p:spPr>
            <a:xfrm>
              <a:off x="1955000" y="3879738"/>
              <a:ext cx="1716900" cy="1699200"/>
            </a:xfrm>
            <a:prstGeom prst="ellipse">
              <a:avLst/>
            </a:prstGeom>
            <a:noFill/>
            <a:ln cap="flat" cmpd="sng" w="38100">
              <a:solidFill>
                <a:srgbClr val="C5182D"/>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28" name="Google Shape;428;p35"/>
            <p:cNvSpPr/>
            <p:nvPr/>
          </p:nvSpPr>
          <p:spPr>
            <a:xfrm>
              <a:off x="5177050" y="3879750"/>
              <a:ext cx="1716900" cy="1699200"/>
            </a:xfrm>
            <a:prstGeom prst="ellipse">
              <a:avLst/>
            </a:prstGeom>
            <a:noFill/>
            <a:ln cap="flat" cmpd="sng" w="38100">
              <a:solidFill>
                <a:srgbClr val="FF3A2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29" name="Google Shape;429;p35"/>
            <p:cNvSpPr/>
            <p:nvPr/>
          </p:nvSpPr>
          <p:spPr>
            <a:xfrm>
              <a:off x="11206275" y="3880950"/>
              <a:ext cx="1716900" cy="1699200"/>
            </a:xfrm>
            <a:prstGeom prst="ellipse">
              <a:avLst/>
            </a:prstGeom>
            <a:noFill/>
            <a:ln cap="flat" cmpd="sng" w="38100">
              <a:solidFill>
                <a:srgbClr val="FF3A2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30" name="Google Shape;430;p35"/>
            <p:cNvSpPr/>
            <p:nvPr/>
          </p:nvSpPr>
          <p:spPr>
            <a:xfrm>
              <a:off x="8120638" y="3762388"/>
              <a:ext cx="1716900" cy="1699200"/>
            </a:xfrm>
            <a:prstGeom prst="ellipse">
              <a:avLst/>
            </a:prstGeom>
            <a:noFill/>
            <a:ln cap="flat" cmpd="sng" w="38100">
              <a:solidFill>
                <a:srgbClr val="1A486A"/>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31" name="Google Shape;431;p35"/>
            <p:cNvSpPr/>
            <p:nvPr/>
          </p:nvSpPr>
          <p:spPr>
            <a:xfrm>
              <a:off x="14731150" y="3879750"/>
              <a:ext cx="1716900" cy="1699200"/>
            </a:xfrm>
            <a:prstGeom prst="ellipse">
              <a:avLst/>
            </a:prstGeom>
            <a:noFill/>
            <a:ln cap="flat" cmpd="sng" w="38100">
              <a:solidFill>
                <a:srgbClr val="FCC30B"/>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nvGrpSpPr>
            <p:cNvPr id="432" name="Google Shape;432;p35"/>
            <p:cNvGrpSpPr/>
            <p:nvPr/>
          </p:nvGrpSpPr>
          <p:grpSpPr>
            <a:xfrm>
              <a:off x="5303263" y="3997107"/>
              <a:ext cx="1464469" cy="1464469"/>
              <a:chOff x="0" y="0"/>
              <a:chExt cx="1952625" cy="1952625"/>
            </a:xfrm>
          </p:grpSpPr>
          <p:sp>
            <p:nvSpPr>
              <p:cNvPr id="433" name="Google Shape;433;p35"/>
              <p:cNvSpPr/>
              <p:nvPr/>
            </p:nvSpPr>
            <p:spPr>
              <a:xfrm>
                <a:off x="0" y="0"/>
                <a:ext cx="1952625" cy="1952625"/>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D69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5"/>
              <p:cNvSpPr/>
              <p:nvPr/>
            </p:nvSpPr>
            <p:spPr>
              <a:xfrm>
                <a:off x="503946" y="469621"/>
                <a:ext cx="1003906" cy="1003906"/>
              </a:xfrm>
              <a:custGeom>
                <a:rect b="b" l="l" r="r" t="t"/>
                <a:pathLst>
                  <a:path extrusionOk="0" h="1003906" w="1003906">
                    <a:moveTo>
                      <a:pt x="0" y="0"/>
                    </a:moveTo>
                    <a:lnTo>
                      <a:pt x="1003906" y="0"/>
                    </a:lnTo>
                    <a:lnTo>
                      <a:pt x="1003906" y="1003906"/>
                    </a:lnTo>
                    <a:lnTo>
                      <a:pt x="0" y="1003906"/>
                    </a:lnTo>
                    <a:lnTo>
                      <a:pt x="0" y="0"/>
                    </a:lnTo>
                    <a:close/>
                  </a:path>
                </a:pathLst>
              </a:custGeom>
              <a:blipFill rotWithShape="1">
                <a:blip r:embed="rId7">
                  <a:alphaModFix/>
                </a:blip>
                <a:stretch>
                  <a:fillRect b="0" l="0" r="0" t="0"/>
                </a:stretch>
              </a:blipFill>
              <a:ln>
                <a:noFill/>
              </a:ln>
            </p:spPr>
          </p:sp>
        </p:grpSp>
        <p:grpSp>
          <p:nvGrpSpPr>
            <p:cNvPr id="435" name="Google Shape;435;p35"/>
            <p:cNvGrpSpPr/>
            <p:nvPr/>
          </p:nvGrpSpPr>
          <p:grpSpPr>
            <a:xfrm>
              <a:off x="11332486" y="3998307"/>
              <a:ext cx="1464469" cy="1464469"/>
              <a:chOff x="0" y="0"/>
              <a:chExt cx="1952625" cy="1952625"/>
            </a:xfrm>
          </p:grpSpPr>
          <p:sp>
            <p:nvSpPr>
              <p:cNvPr id="436" name="Google Shape;436;p35"/>
              <p:cNvSpPr/>
              <p:nvPr/>
            </p:nvSpPr>
            <p:spPr>
              <a:xfrm>
                <a:off x="0" y="0"/>
                <a:ext cx="1952625" cy="1952625"/>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219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5"/>
              <p:cNvSpPr/>
              <p:nvPr/>
            </p:nvSpPr>
            <p:spPr>
              <a:xfrm>
                <a:off x="519970" y="469621"/>
                <a:ext cx="906480" cy="964340"/>
              </a:xfrm>
              <a:custGeom>
                <a:rect b="b" l="l" r="r" t="t"/>
                <a:pathLst>
                  <a:path extrusionOk="0" h="964340" w="906480">
                    <a:moveTo>
                      <a:pt x="0" y="0"/>
                    </a:moveTo>
                    <a:lnTo>
                      <a:pt x="906480" y="0"/>
                    </a:lnTo>
                    <a:lnTo>
                      <a:pt x="906480" y="964340"/>
                    </a:lnTo>
                    <a:lnTo>
                      <a:pt x="0" y="964340"/>
                    </a:lnTo>
                    <a:lnTo>
                      <a:pt x="0" y="0"/>
                    </a:lnTo>
                    <a:close/>
                  </a:path>
                </a:pathLst>
              </a:custGeom>
              <a:blipFill rotWithShape="1">
                <a:blip r:embed="rId8">
                  <a:alphaModFix/>
                </a:blip>
                <a:stretch>
                  <a:fillRect b="0" l="0" r="0" t="0"/>
                </a:stretch>
              </a:blipFill>
              <a:ln>
                <a:noFill/>
              </a:ln>
            </p:spPr>
          </p:sp>
        </p:grpSp>
        <p:grpSp>
          <p:nvGrpSpPr>
            <p:cNvPr id="438" name="Google Shape;438;p35"/>
            <p:cNvGrpSpPr/>
            <p:nvPr/>
          </p:nvGrpSpPr>
          <p:grpSpPr>
            <a:xfrm>
              <a:off x="8246854" y="3879755"/>
              <a:ext cx="1464469" cy="1464469"/>
              <a:chOff x="0" y="0"/>
              <a:chExt cx="1952625" cy="1952625"/>
            </a:xfrm>
          </p:grpSpPr>
          <p:sp>
            <p:nvSpPr>
              <p:cNvPr id="439" name="Google Shape;439;p35"/>
              <p:cNvSpPr/>
              <p:nvPr/>
            </p:nvSpPr>
            <p:spPr>
              <a:xfrm>
                <a:off x="0" y="0"/>
                <a:ext cx="1952625" cy="1952625"/>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948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5"/>
              <p:cNvSpPr/>
              <p:nvPr/>
            </p:nvSpPr>
            <p:spPr>
              <a:xfrm>
                <a:off x="508073" y="519913"/>
                <a:ext cx="930273" cy="906593"/>
              </a:xfrm>
              <a:custGeom>
                <a:rect b="b" l="l" r="r" t="t"/>
                <a:pathLst>
                  <a:path extrusionOk="0" h="906593" w="930273">
                    <a:moveTo>
                      <a:pt x="0" y="0"/>
                    </a:moveTo>
                    <a:lnTo>
                      <a:pt x="930273" y="0"/>
                    </a:lnTo>
                    <a:lnTo>
                      <a:pt x="930273" y="906593"/>
                    </a:lnTo>
                    <a:lnTo>
                      <a:pt x="0" y="906593"/>
                    </a:lnTo>
                    <a:lnTo>
                      <a:pt x="0" y="0"/>
                    </a:lnTo>
                    <a:close/>
                  </a:path>
                </a:pathLst>
              </a:custGeom>
              <a:blipFill rotWithShape="1">
                <a:blip r:embed="rId9">
                  <a:alphaModFix/>
                </a:blip>
                <a:stretch>
                  <a:fillRect b="0" l="0" r="0" t="0"/>
                </a:stretch>
              </a:blipFill>
              <a:ln>
                <a:noFill/>
              </a:ln>
            </p:spPr>
          </p:sp>
        </p:grpSp>
        <p:grpSp>
          <p:nvGrpSpPr>
            <p:cNvPr id="441" name="Google Shape;441;p35"/>
            <p:cNvGrpSpPr/>
            <p:nvPr/>
          </p:nvGrpSpPr>
          <p:grpSpPr>
            <a:xfrm>
              <a:off x="14857354" y="3997107"/>
              <a:ext cx="1464469" cy="1464469"/>
              <a:chOff x="0" y="0"/>
              <a:chExt cx="1952625" cy="1952625"/>
            </a:xfrm>
          </p:grpSpPr>
          <p:sp>
            <p:nvSpPr>
              <p:cNvPr id="442" name="Google Shape;442;p35"/>
              <p:cNvSpPr/>
              <p:nvPr/>
            </p:nvSpPr>
            <p:spPr>
              <a:xfrm>
                <a:off x="0" y="0"/>
                <a:ext cx="1952625" cy="1952625"/>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CC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5"/>
              <p:cNvSpPr/>
              <p:nvPr/>
            </p:nvSpPr>
            <p:spPr>
              <a:xfrm>
                <a:off x="346309" y="346309"/>
                <a:ext cx="1253802" cy="1253802"/>
              </a:xfrm>
              <a:custGeom>
                <a:rect b="b" l="l" r="r" t="t"/>
                <a:pathLst>
                  <a:path extrusionOk="0" h="1253802" w="1253802">
                    <a:moveTo>
                      <a:pt x="0" y="0"/>
                    </a:moveTo>
                    <a:lnTo>
                      <a:pt x="1253802" y="0"/>
                    </a:lnTo>
                    <a:lnTo>
                      <a:pt x="1253802" y="1253802"/>
                    </a:lnTo>
                    <a:lnTo>
                      <a:pt x="0" y="1253802"/>
                    </a:lnTo>
                    <a:lnTo>
                      <a:pt x="0" y="0"/>
                    </a:lnTo>
                    <a:close/>
                  </a:path>
                </a:pathLst>
              </a:custGeom>
              <a:blipFill rotWithShape="1">
                <a:blip r:embed="rId10">
                  <a:alphaModFix/>
                </a:blip>
                <a:stretch>
                  <a:fillRect b="0" l="0" r="0" t="0"/>
                </a:stretch>
              </a:blipFill>
              <a:ln>
                <a:noFill/>
              </a:ln>
            </p:spPr>
          </p:sp>
        </p:grpSp>
        <p:cxnSp>
          <p:nvCxnSpPr>
            <p:cNvPr id="444" name="Google Shape;444;p35"/>
            <p:cNvCxnSpPr/>
            <p:nvPr/>
          </p:nvCxnSpPr>
          <p:spPr>
            <a:xfrm>
              <a:off x="3748100" y="4729338"/>
              <a:ext cx="1296300" cy="2400"/>
            </a:xfrm>
            <a:prstGeom prst="straightConnector1">
              <a:avLst/>
            </a:prstGeom>
            <a:noFill/>
            <a:ln cap="flat" cmpd="sng" w="9525">
              <a:solidFill>
                <a:srgbClr val="1F497D"/>
              </a:solidFill>
              <a:prstDash val="solid"/>
              <a:round/>
              <a:headEnd len="med" w="med" type="none"/>
              <a:tailEnd len="med" w="med" type="none"/>
            </a:ln>
          </p:spPr>
        </p:cxnSp>
        <p:cxnSp>
          <p:nvCxnSpPr>
            <p:cNvPr id="445" name="Google Shape;445;p35"/>
            <p:cNvCxnSpPr/>
            <p:nvPr/>
          </p:nvCxnSpPr>
          <p:spPr>
            <a:xfrm>
              <a:off x="7033550" y="4728875"/>
              <a:ext cx="883800" cy="900"/>
            </a:xfrm>
            <a:prstGeom prst="straightConnector1">
              <a:avLst/>
            </a:prstGeom>
            <a:noFill/>
            <a:ln cap="flat" cmpd="sng" w="9525">
              <a:solidFill>
                <a:srgbClr val="1F497D"/>
              </a:solidFill>
              <a:prstDash val="solid"/>
              <a:round/>
              <a:headEnd len="med" w="med" type="none"/>
              <a:tailEnd len="med" w="med" type="none"/>
            </a:ln>
          </p:spPr>
        </p:cxnSp>
        <p:cxnSp>
          <p:nvCxnSpPr>
            <p:cNvPr id="446" name="Google Shape;446;p35"/>
            <p:cNvCxnSpPr/>
            <p:nvPr/>
          </p:nvCxnSpPr>
          <p:spPr>
            <a:xfrm>
              <a:off x="10040837" y="4728875"/>
              <a:ext cx="883800" cy="900"/>
            </a:xfrm>
            <a:prstGeom prst="straightConnector1">
              <a:avLst/>
            </a:prstGeom>
            <a:noFill/>
            <a:ln cap="flat" cmpd="sng" w="9525">
              <a:solidFill>
                <a:srgbClr val="1F497D"/>
              </a:solidFill>
              <a:prstDash val="solid"/>
              <a:round/>
              <a:headEnd len="med" w="med" type="none"/>
              <a:tailEnd len="med" w="med" type="none"/>
            </a:ln>
          </p:spPr>
        </p:cxnSp>
        <p:cxnSp>
          <p:nvCxnSpPr>
            <p:cNvPr id="447" name="Google Shape;447;p35"/>
            <p:cNvCxnSpPr/>
            <p:nvPr/>
          </p:nvCxnSpPr>
          <p:spPr>
            <a:xfrm>
              <a:off x="13204825" y="4712525"/>
              <a:ext cx="1349400" cy="17400"/>
            </a:xfrm>
            <a:prstGeom prst="straightConnector1">
              <a:avLst/>
            </a:prstGeom>
            <a:noFill/>
            <a:ln cap="flat" cmpd="sng" w="9525">
              <a:solidFill>
                <a:srgbClr val="1F497D"/>
              </a:solidFill>
              <a:prstDash val="solid"/>
              <a:round/>
              <a:headEnd len="med" w="med" type="none"/>
              <a:tailEnd len="med" w="med" type="none"/>
            </a:ln>
          </p:spPr>
        </p:cxnSp>
        <p:sp>
          <p:nvSpPr>
            <p:cNvPr id="448" name="Google Shape;448;p35"/>
            <p:cNvSpPr txBox="1"/>
            <p:nvPr/>
          </p:nvSpPr>
          <p:spPr>
            <a:xfrm>
              <a:off x="1618700" y="5742900"/>
              <a:ext cx="2389500" cy="9513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575">
                  <a:solidFill>
                    <a:srgbClr val="C5182C"/>
                  </a:solidFill>
                  <a:latin typeface="Poppins Light"/>
                  <a:ea typeface="Poppins Light"/>
                  <a:cs typeface="Poppins Light"/>
                  <a:sym typeface="Poppins Light"/>
                </a:rPr>
                <a:t>Data </a:t>
              </a:r>
              <a:endParaRPr sz="2575">
                <a:solidFill>
                  <a:srgbClr val="C5182C"/>
                </a:solidFill>
                <a:latin typeface="Poppins Light"/>
                <a:ea typeface="Poppins Light"/>
                <a:cs typeface="Poppins Light"/>
                <a:sym typeface="Poppins Light"/>
              </a:endParaRPr>
            </a:p>
            <a:p>
              <a:pPr indent="0" lvl="0" marL="0" marR="0" rtl="0" algn="ctr">
                <a:lnSpc>
                  <a:spcPct val="140000"/>
                </a:lnSpc>
                <a:spcBef>
                  <a:spcPts val="0"/>
                </a:spcBef>
                <a:spcAft>
                  <a:spcPts val="0"/>
                </a:spcAft>
                <a:buNone/>
              </a:pPr>
              <a:r>
                <a:rPr lang="en-US" sz="2575">
                  <a:solidFill>
                    <a:srgbClr val="C5182C"/>
                  </a:solidFill>
                  <a:latin typeface="Poppins Light"/>
                  <a:ea typeface="Poppins Light"/>
                  <a:cs typeface="Poppins Light"/>
                  <a:sym typeface="Poppins Light"/>
                </a:rPr>
                <a:t>Preprocessing</a:t>
              </a:r>
              <a:endParaRPr sz="2575">
                <a:solidFill>
                  <a:srgbClr val="C5182C"/>
                </a:solidFill>
                <a:latin typeface="Poppins Light"/>
                <a:ea typeface="Poppins Light"/>
                <a:cs typeface="Poppins Light"/>
                <a:sym typeface="Poppins Light"/>
              </a:endParaRPr>
            </a:p>
          </p:txBody>
        </p:sp>
        <p:sp>
          <p:nvSpPr>
            <p:cNvPr id="449" name="Google Shape;449;p35"/>
            <p:cNvSpPr txBox="1"/>
            <p:nvPr/>
          </p:nvSpPr>
          <p:spPr>
            <a:xfrm>
              <a:off x="4840750" y="5742900"/>
              <a:ext cx="2389500" cy="9513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575">
                  <a:solidFill>
                    <a:srgbClr val="FF3A22"/>
                  </a:solidFill>
                  <a:latin typeface="Poppins Light"/>
                  <a:ea typeface="Poppins Light"/>
                  <a:cs typeface="Poppins Light"/>
                  <a:sym typeface="Poppins Light"/>
                </a:rPr>
                <a:t>Exploratory</a:t>
              </a:r>
              <a:endParaRPr sz="2575">
                <a:solidFill>
                  <a:srgbClr val="FF3A22"/>
                </a:solidFill>
                <a:latin typeface="Poppins Light"/>
                <a:ea typeface="Poppins Light"/>
                <a:cs typeface="Poppins Light"/>
                <a:sym typeface="Poppins Light"/>
              </a:endParaRPr>
            </a:p>
            <a:p>
              <a:pPr indent="0" lvl="0" marL="0" marR="0" rtl="0" algn="ctr">
                <a:lnSpc>
                  <a:spcPct val="140000"/>
                </a:lnSpc>
                <a:spcBef>
                  <a:spcPts val="0"/>
                </a:spcBef>
                <a:spcAft>
                  <a:spcPts val="0"/>
                </a:spcAft>
                <a:buNone/>
              </a:pPr>
              <a:r>
                <a:rPr lang="en-US" sz="2575">
                  <a:solidFill>
                    <a:srgbClr val="FF3A22"/>
                  </a:solidFill>
                  <a:latin typeface="Poppins Light"/>
                  <a:ea typeface="Poppins Light"/>
                  <a:cs typeface="Poppins Light"/>
                  <a:sym typeface="Poppins Light"/>
                </a:rPr>
                <a:t>Data Analysis</a:t>
              </a:r>
              <a:endParaRPr sz="2575">
                <a:solidFill>
                  <a:srgbClr val="FF3A22"/>
                </a:solidFill>
                <a:latin typeface="Poppins Light"/>
                <a:ea typeface="Poppins Light"/>
                <a:cs typeface="Poppins Light"/>
                <a:sym typeface="Poppins Light"/>
              </a:endParaRPr>
            </a:p>
          </p:txBody>
        </p:sp>
        <p:sp>
          <p:nvSpPr>
            <p:cNvPr id="450" name="Google Shape;450;p35"/>
            <p:cNvSpPr txBox="1"/>
            <p:nvPr/>
          </p:nvSpPr>
          <p:spPr>
            <a:xfrm>
              <a:off x="14412700" y="5684850"/>
              <a:ext cx="2389500" cy="9513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575">
                  <a:solidFill>
                    <a:srgbClr val="FD9D24"/>
                  </a:solidFill>
                  <a:latin typeface="Poppins Light"/>
                  <a:ea typeface="Poppins Light"/>
                  <a:cs typeface="Poppins Light"/>
                  <a:sym typeface="Poppins Light"/>
                </a:rPr>
                <a:t>Insights &amp; Prototype</a:t>
              </a:r>
              <a:endParaRPr sz="2575">
                <a:solidFill>
                  <a:srgbClr val="FD9D24"/>
                </a:solidFill>
                <a:latin typeface="Poppins Light"/>
                <a:ea typeface="Poppins Light"/>
                <a:cs typeface="Poppins Light"/>
                <a:sym typeface="Poppins Light"/>
              </a:endParaRPr>
            </a:p>
          </p:txBody>
        </p:sp>
        <p:sp>
          <p:nvSpPr>
            <p:cNvPr id="451" name="Google Shape;451;p35"/>
            <p:cNvSpPr txBox="1"/>
            <p:nvPr/>
          </p:nvSpPr>
          <p:spPr>
            <a:xfrm>
              <a:off x="10924625" y="5742888"/>
              <a:ext cx="2389500" cy="1506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575">
                  <a:solidFill>
                    <a:srgbClr val="A21942"/>
                  </a:solidFill>
                  <a:latin typeface="Poppins Light"/>
                  <a:ea typeface="Poppins Light"/>
                  <a:cs typeface="Poppins Light"/>
                  <a:sym typeface="Poppins Light"/>
                </a:rPr>
                <a:t>Large Language Model</a:t>
              </a:r>
              <a:endParaRPr sz="2575">
                <a:solidFill>
                  <a:srgbClr val="A21942"/>
                </a:solidFill>
                <a:latin typeface="Poppins Light"/>
                <a:ea typeface="Poppins Light"/>
                <a:cs typeface="Poppins Light"/>
                <a:sym typeface="Poppins Light"/>
              </a:endParaRPr>
            </a:p>
          </p:txBody>
        </p:sp>
        <p:sp>
          <p:nvSpPr>
            <p:cNvPr id="452" name="Google Shape;452;p35"/>
            <p:cNvSpPr txBox="1"/>
            <p:nvPr/>
          </p:nvSpPr>
          <p:spPr>
            <a:xfrm>
              <a:off x="7784350" y="5742900"/>
              <a:ext cx="2389500" cy="1506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575">
                  <a:solidFill>
                    <a:srgbClr val="19486A"/>
                  </a:solidFill>
                  <a:latin typeface="Poppins Light"/>
                  <a:ea typeface="Poppins Light"/>
                  <a:cs typeface="Poppins Light"/>
                  <a:sym typeface="Poppins Light"/>
                </a:rPr>
                <a:t>Natural</a:t>
              </a:r>
              <a:endParaRPr sz="2575">
                <a:solidFill>
                  <a:srgbClr val="19486A"/>
                </a:solidFill>
                <a:latin typeface="Poppins Light"/>
                <a:ea typeface="Poppins Light"/>
                <a:cs typeface="Poppins Light"/>
                <a:sym typeface="Poppins Light"/>
              </a:endParaRPr>
            </a:p>
            <a:p>
              <a:pPr indent="0" lvl="0" marL="0" marR="0" rtl="0" algn="ctr">
                <a:lnSpc>
                  <a:spcPct val="140000"/>
                </a:lnSpc>
                <a:spcBef>
                  <a:spcPts val="0"/>
                </a:spcBef>
                <a:spcAft>
                  <a:spcPts val="0"/>
                </a:spcAft>
                <a:buNone/>
              </a:pPr>
              <a:r>
                <a:rPr lang="en-US" sz="2575">
                  <a:solidFill>
                    <a:srgbClr val="19486A"/>
                  </a:solidFill>
                  <a:latin typeface="Poppins Light"/>
                  <a:ea typeface="Poppins Light"/>
                  <a:cs typeface="Poppins Light"/>
                  <a:sym typeface="Poppins Light"/>
                </a:rPr>
                <a:t>Language Processing</a:t>
              </a:r>
              <a:endParaRPr sz="2575">
                <a:solidFill>
                  <a:srgbClr val="19486A"/>
                </a:solidFill>
                <a:latin typeface="Poppins Light"/>
                <a:ea typeface="Poppins Light"/>
                <a:cs typeface="Poppins Light"/>
                <a:sym typeface="Poppins Light"/>
              </a:endParaRPr>
            </a:p>
          </p:txBody>
        </p:sp>
      </p:grpSp>
      <p:sp>
        <p:nvSpPr>
          <p:cNvPr id="453" name="Google Shape;453;p35"/>
          <p:cNvSpPr/>
          <p:nvPr/>
        </p:nvSpPr>
        <p:spPr>
          <a:xfrm>
            <a:off x="16064974" y="8587177"/>
            <a:ext cx="1075178" cy="1071107"/>
          </a:xfrm>
          <a:custGeom>
            <a:rect b="b" l="l" r="r" t="t"/>
            <a:pathLst>
              <a:path extrusionOk="0" h="1377630" w="1264915">
                <a:moveTo>
                  <a:pt x="0" y="0"/>
                </a:moveTo>
                <a:lnTo>
                  <a:pt x="1264915" y="0"/>
                </a:lnTo>
                <a:lnTo>
                  <a:pt x="1264915" y="1377631"/>
                </a:lnTo>
                <a:lnTo>
                  <a:pt x="0" y="1377631"/>
                </a:lnTo>
                <a:lnTo>
                  <a:pt x="0" y="0"/>
                </a:lnTo>
                <a:close/>
              </a:path>
            </a:pathLst>
          </a:custGeom>
          <a:blipFill rotWithShape="1">
            <a:blip r:embed="rId11">
              <a:alphaModFix/>
            </a:blip>
            <a:stretch>
              <a:fillRect b="0" l="0" r="0" t="0"/>
            </a:stretch>
          </a:blipFill>
          <a:ln>
            <a:noFill/>
          </a:ln>
        </p:spPr>
      </p:sp>
      <p:sp>
        <p:nvSpPr>
          <p:cNvPr id="454" name="Google Shape;454;p35"/>
          <p:cNvSpPr txBox="1"/>
          <p:nvPr/>
        </p:nvSpPr>
        <p:spPr>
          <a:xfrm>
            <a:off x="1543061" y="1518876"/>
            <a:ext cx="14802300" cy="1072500"/>
          </a:xfrm>
          <a:prstGeom prst="rect">
            <a:avLst/>
          </a:prstGeom>
          <a:noFill/>
          <a:ln>
            <a:noFill/>
          </a:ln>
        </p:spPr>
        <p:txBody>
          <a:bodyPr anchorCtr="0" anchor="t" bIns="0" lIns="0" spcFirstLastPara="1" rIns="0" wrap="square" tIns="0">
            <a:spAutoFit/>
          </a:bodyPr>
          <a:lstStyle/>
          <a:p>
            <a:pPr indent="0" lvl="0" marL="0" rtl="0" algn="l">
              <a:lnSpc>
                <a:spcPct val="160027"/>
              </a:lnSpc>
              <a:spcBef>
                <a:spcPts val="0"/>
              </a:spcBef>
              <a:spcAft>
                <a:spcPts val="0"/>
              </a:spcAft>
              <a:buNone/>
            </a:pPr>
            <a:r>
              <a:rPr b="1" lang="en-US" sz="6967">
                <a:solidFill>
                  <a:srgbClr val="FFFFFF"/>
                </a:solidFill>
                <a:highlight>
                  <a:srgbClr val="FF0000"/>
                </a:highlight>
                <a:latin typeface="Roboto"/>
                <a:ea typeface="Roboto"/>
                <a:cs typeface="Roboto"/>
                <a:sym typeface="Roboto"/>
              </a:rPr>
              <a:t> Process </a:t>
            </a:r>
            <a:r>
              <a:rPr b="1" lang="en-US" sz="6967">
                <a:solidFill>
                  <a:schemeClr val="lt1"/>
                </a:solidFill>
                <a:latin typeface="Roboto"/>
                <a:ea typeface="Roboto"/>
                <a:cs typeface="Roboto"/>
                <a:sym typeface="Roboto"/>
              </a:rPr>
              <a:t> </a:t>
            </a:r>
            <a:r>
              <a:rPr b="1" lang="en-US" sz="6967">
                <a:solidFill>
                  <a:schemeClr val="dk1"/>
                </a:solidFill>
                <a:latin typeface="Roboto"/>
                <a:ea typeface="Roboto"/>
                <a:cs typeface="Roboto"/>
                <a:sym typeface="Roboto"/>
              </a:rPr>
              <a:t>&amp; Methodology:</a:t>
            </a:r>
            <a:endParaRPr b="1" sz="6967">
              <a:solidFill>
                <a:schemeClr val="dk1"/>
              </a:solidFill>
              <a:highlight>
                <a:srgbClr val="FF0000"/>
              </a:highlight>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id="459" name="Google Shape;459;p36"/>
          <p:cNvPicPr preferRelativeResize="0"/>
          <p:nvPr/>
        </p:nvPicPr>
        <p:blipFill>
          <a:blip r:embed="rId3">
            <a:alphaModFix/>
          </a:blip>
          <a:stretch>
            <a:fillRect/>
          </a:stretch>
        </p:blipFill>
        <p:spPr>
          <a:xfrm>
            <a:off x="55227" y="0"/>
            <a:ext cx="18177546" cy="10287000"/>
          </a:xfrm>
          <a:prstGeom prst="rect">
            <a:avLst/>
          </a:prstGeom>
          <a:noFill/>
          <a:ln>
            <a:noFill/>
          </a:ln>
        </p:spPr>
      </p:pic>
      <p:grpSp>
        <p:nvGrpSpPr>
          <p:cNvPr id="460" name="Google Shape;460;p36"/>
          <p:cNvGrpSpPr/>
          <p:nvPr/>
        </p:nvGrpSpPr>
        <p:grpSpPr>
          <a:xfrm>
            <a:off x="933450" y="613338"/>
            <a:ext cx="1306898" cy="341977"/>
            <a:chOff x="1543050" y="1527738"/>
            <a:chExt cx="1306898" cy="341977"/>
          </a:xfrm>
        </p:grpSpPr>
        <p:grpSp>
          <p:nvGrpSpPr>
            <p:cNvPr id="461" name="Google Shape;461;p36"/>
            <p:cNvGrpSpPr/>
            <p:nvPr/>
          </p:nvGrpSpPr>
          <p:grpSpPr>
            <a:xfrm>
              <a:off x="1543050" y="1527738"/>
              <a:ext cx="326664" cy="341977"/>
              <a:chOff x="0" y="-38100"/>
              <a:chExt cx="812800" cy="850900"/>
            </a:xfrm>
          </p:grpSpPr>
          <p:sp>
            <p:nvSpPr>
              <p:cNvPr id="462" name="Google Shape;462;p3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6"/>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64" name="Google Shape;464;p36"/>
            <p:cNvGrpSpPr/>
            <p:nvPr/>
          </p:nvGrpSpPr>
          <p:grpSpPr>
            <a:xfrm>
              <a:off x="2523284" y="1527738"/>
              <a:ext cx="326664" cy="341977"/>
              <a:chOff x="0" y="-38100"/>
              <a:chExt cx="812800" cy="850900"/>
            </a:xfrm>
          </p:grpSpPr>
          <p:sp>
            <p:nvSpPr>
              <p:cNvPr id="465" name="Google Shape;465;p3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82828"/>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6"/>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67" name="Google Shape;467;p36"/>
            <p:cNvGrpSpPr/>
            <p:nvPr/>
          </p:nvGrpSpPr>
          <p:grpSpPr>
            <a:xfrm>
              <a:off x="2034720" y="1527738"/>
              <a:ext cx="326664" cy="341977"/>
              <a:chOff x="0" y="-38100"/>
              <a:chExt cx="812800" cy="850900"/>
            </a:xfrm>
          </p:grpSpPr>
          <p:sp>
            <p:nvSpPr>
              <p:cNvPr id="468" name="Google Shape;468;p3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6"/>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470" name="Google Shape;470;p36"/>
          <p:cNvSpPr/>
          <p:nvPr/>
        </p:nvSpPr>
        <p:spPr>
          <a:xfrm>
            <a:off x="-1523925" y="7019925"/>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4">
              <a:alphaModFix/>
            </a:blip>
            <a:stretch>
              <a:fillRect b="0" l="0" r="0" t="0"/>
            </a:stretch>
          </a:blipFill>
          <a:ln>
            <a:noFill/>
          </a:ln>
        </p:spPr>
      </p:sp>
      <p:sp>
        <p:nvSpPr>
          <p:cNvPr id="471" name="Google Shape;471;p36"/>
          <p:cNvSpPr/>
          <p:nvPr/>
        </p:nvSpPr>
        <p:spPr>
          <a:xfrm>
            <a:off x="17259300" y="1543050"/>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4">
              <a:alphaModFix/>
            </a:blip>
            <a:stretch>
              <a:fillRect b="0" l="0" r="0" t="0"/>
            </a:stretch>
          </a:blipFill>
          <a:ln>
            <a:noFill/>
          </a:ln>
        </p:spPr>
      </p:sp>
      <p:sp>
        <p:nvSpPr>
          <p:cNvPr id="472" name="Google Shape;472;p36"/>
          <p:cNvSpPr/>
          <p:nvPr/>
        </p:nvSpPr>
        <p:spPr>
          <a:xfrm>
            <a:off x="-1523925" y="7194550"/>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5">
              <a:alphaModFix/>
            </a:blip>
            <a:stretch>
              <a:fillRect b="0" l="0" r="0" t="0"/>
            </a:stretch>
          </a:blipFill>
          <a:ln>
            <a:noFill/>
          </a:ln>
        </p:spPr>
      </p:sp>
      <p:sp>
        <p:nvSpPr>
          <p:cNvPr id="473" name="Google Shape;473;p36"/>
          <p:cNvSpPr txBox="1"/>
          <p:nvPr/>
        </p:nvSpPr>
        <p:spPr>
          <a:xfrm>
            <a:off x="1543061" y="1518876"/>
            <a:ext cx="14802300" cy="1072500"/>
          </a:xfrm>
          <a:prstGeom prst="rect">
            <a:avLst/>
          </a:prstGeom>
          <a:noFill/>
          <a:ln>
            <a:noFill/>
          </a:ln>
        </p:spPr>
        <p:txBody>
          <a:bodyPr anchorCtr="0" anchor="t" bIns="0" lIns="0" spcFirstLastPara="1" rIns="0" wrap="square" tIns="0">
            <a:spAutoFit/>
          </a:bodyPr>
          <a:lstStyle/>
          <a:p>
            <a:pPr indent="0" lvl="0" marL="0" rtl="0" algn="l">
              <a:lnSpc>
                <a:spcPct val="160027"/>
              </a:lnSpc>
              <a:spcBef>
                <a:spcPts val="0"/>
              </a:spcBef>
              <a:spcAft>
                <a:spcPts val="0"/>
              </a:spcAft>
              <a:buNone/>
            </a:pPr>
            <a:r>
              <a:rPr b="1" lang="en-US" sz="6967">
                <a:solidFill>
                  <a:srgbClr val="FFFFFF"/>
                </a:solidFill>
                <a:highlight>
                  <a:srgbClr val="FF0000"/>
                </a:highlight>
                <a:latin typeface="Roboto"/>
                <a:ea typeface="Roboto"/>
                <a:cs typeface="Roboto"/>
                <a:sym typeface="Roboto"/>
              </a:rPr>
              <a:t> Scope </a:t>
            </a:r>
            <a:r>
              <a:rPr b="1" lang="en-US" sz="6967">
                <a:solidFill>
                  <a:schemeClr val="lt1"/>
                </a:solidFill>
                <a:latin typeface="Roboto"/>
                <a:ea typeface="Roboto"/>
                <a:cs typeface="Roboto"/>
                <a:sym typeface="Roboto"/>
              </a:rPr>
              <a:t> </a:t>
            </a:r>
            <a:r>
              <a:rPr b="1" lang="en-US" sz="6967">
                <a:solidFill>
                  <a:schemeClr val="dk1"/>
                </a:solidFill>
                <a:latin typeface="Roboto"/>
                <a:ea typeface="Roboto"/>
                <a:cs typeface="Roboto"/>
                <a:sym typeface="Roboto"/>
              </a:rPr>
              <a:t>&amp; Limitations:</a:t>
            </a:r>
            <a:endParaRPr b="1" sz="6967">
              <a:solidFill>
                <a:schemeClr val="dk1"/>
              </a:solidFill>
              <a:highlight>
                <a:srgbClr val="FF0000"/>
              </a:highlight>
              <a:latin typeface="Roboto"/>
              <a:ea typeface="Roboto"/>
              <a:cs typeface="Roboto"/>
              <a:sym typeface="Roboto"/>
            </a:endParaRPr>
          </a:p>
        </p:txBody>
      </p:sp>
      <p:cxnSp>
        <p:nvCxnSpPr>
          <p:cNvPr id="474" name="Google Shape;474;p36"/>
          <p:cNvCxnSpPr/>
          <p:nvPr/>
        </p:nvCxnSpPr>
        <p:spPr>
          <a:xfrm>
            <a:off x="6302375" y="3868800"/>
            <a:ext cx="31800" cy="5318100"/>
          </a:xfrm>
          <a:prstGeom prst="straightConnector1">
            <a:avLst/>
          </a:prstGeom>
          <a:noFill/>
          <a:ln cap="flat" cmpd="sng" w="38100">
            <a:solidFill>
              <a:schemeClr val="lt1"/>
            </a:solidFill>
            <a:prstDash val="dot"/>
            <a:round/>
            <a:headEnd len="med" w="med" type="none"/>
            <a:tailEnd len="med" w="med" type="none"/>
          </a:ln>
        </p:spPr>
      </p:cxnSp>
      <p:cxnSp>
        <p:nvCxnSpPr>
          <p:cNvPr id="475" name="Google Shape;475;p36"/>
          <p:cNvCxnSpPr/>
          <p:nvPr/>
        </p:nvCxnSpPr>
        <p:spPr>
          <a:xfrm>
            <a:off x="12582525" y="3941825"/>
            <a:ext cx="31800" cy="5318100"/>
          </a:xfrm>
          <a:prstGeom prst="straightConnector1">
            <a:avLst/>
          </a:prstGeom>
          <a:noFill/>
          <a:ln cap="flat" cmpd="sng" w="38100">
            <a:solidFill>
              <a:schemeClr val="lt1"/>
            </a:solidFill>
            <a:prstDash val="dot"/>
            <a:round/>
            <a:headEnd len="med" w="med" type="none"/>
            <a:tailEnd len="med" w="med" type="none"/>
          </a:ln>
        </p:spPr>
      </p:cxnSp>
      <p:cxnSp>
        <p:nvCxnSpPr>
          <p:cNvPr id="476" name="Google Shape;476;p36"/>
          <p:cNvCxnSpPr/>
          <p:nvPr/>
        </p:nvCxnSpPr>
        <p:spPr>
          <a:xfrm>
            <a:off x="2736850" y="767238"/>
            <a:ext cx="16354500" cy="34200"/>
          </a:xfrm>
          <a:prstGeom prst="straightConnector1">
            <a:avLst/>
          </a:prstGeom>
          <a:noFill/>
          <a:ln cap="flat" cmpd="sng" w="38100">
            <a:solidFill>
              <a:srgbClr val="999999"/>
            </a:solidFill>
            <a:prstDash val="dot"/>
            <a:round/>
            <a:headEnd len="med" w="med" type="none"/>
            <a:tailEnd len="med" w="med" type="none"/>
          </a:ln>
        </p:spPr>
      </p:cxnSp>
      <p:grpSp>
        <p:nvGrpSpPr>
          <p:cNvPr id="477" name="Google Shape;477;p36"/>
          <p:cNvGrpSpPr/>
          <p:nvPr/>
        </p:nvGrpSpPr>
        <p:grpSpPr>
          <a:xfrm>
            <a:off x="1238250" y="3259200"/>
            <a:ext cx="11147475" cy="5318100"/>
            <a:chOff x="1390650" y="3487800"/>
            <a:chExt cx="11147475" cy="5318100"/>
          </a:xfrm>
        </p:grpSpPr>
        <p:grpSp>
          <p:nvGrpSpPr>
            <p:cNvPr id="478" name="Google Shape;478;p36"/>
            <p:cNvGrpSpPr/>
            <p:nvPr/>
          </p:nvGrpSpPr>
          <p:grpSpPr>
            <a:xfrm>
              <a:off x="1390650" y="3487800"/>
              <a:ext cx="11147475" cy="5318100"/>
              <a:chOff x="1466850" y="3564000"/>
              <a:chExt cx="11147475" cy="5318100"/>
            </a:xfrm>
          </p:grpSpPr>
          <p:sp>
            <p:nvSpPr>
              <p:cNvPr id="479" name="Google Shape;479;p36"/>
              <p:cNvSpPr txBox="1"/>
              <p:nvPr/>
            </p:nvSpPr>
            <p:spPr>
              <a:xfrm>
                <a:off x="1466850" y="3940150"/>
                <a:ext cx="4361400" cy="307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20000">
                    <a:solidFill>
                      <a:srgbClr val="282828"/>
                    </a:solidFill>
                    <a:latin typeface="Roboto Black"/>
                    <a:ea typeface="Roboto Black"/>
                    <a:cs typeface="Roboto Black"/>
                    <a:sym typeface="Roboto Black"/>
                  </a:rPr>
                  <a:t>US</a:t>
                </a:r>
                <a:endParaRPr sz="20000">
                  <a:solidFill>
                    <a:srgbClr val="282828"/>
                  </a:solidFill>
                  <a:latin typeface="Roboto Black"/>
                  <a:ea typeface="Roboto Black"/>
                  <a:cs typeface="Roboto Black"/>
                  <a:sym typeface="Roboto Black"/>
                </a:endParaRPr>
              </a:p>
            </p:txBody>
          </p:sp>
          <p:cxnSp>
            <p:nvCxnSpPr>
              <p:cNvPr id="480" name="Google Shape;480;p36"/>
              <p:cNvCxnSpPr/>
              <p:nvPr/>
            </p:nvCxnSpPr>
            <p:spPr>
              <a:xfrm>
                <a:off x="6530975" y="3564000"/>
                <a:ext cx="31800" cy="5318100"/>
              </a:xfrm>
              <a:prstGeom prst="straightConnector1">
                <a:avLst/>
              </a:prstGeom>
              <a:noFill/>
              <a:ln cap="flat" cmpd="sng" w="38100">
                <a:solidFill>
                  <a:srgbClr val="999999"/>
                </a:solidFill>
                <a:prstDash val="dot"/>
                <a:round/>
                <a:headEnd len="med" w="med" type="none"/>
                <a:tailEnd len="med" w="med" type="none"/>
              </a:ln>
            </p:spPr>
          </p:cxnSp>
          <p:cxnSp>
            <p:nvCxnSpPr>
              <p:cNvPr id="481" name="Google Shape;481;p36"/>
              <p:cNvCxnSpPr/>
              <p:nvPr/>
            </p:nvCxnSpPr>
            <p:spPr>
              <a:xfrm>
                <a:off x="12582525" y="3564000"/>
                <a:ext cx="31800" cy="5318100"/>
              </a:xfrm>
              <a:prstGeom prst="straightConnector1">
                <a:avLst/>
              </a:prstGeom>
              <a:noFill/>
              <a:ln cap="flat" cmpd="sng" w="38100">
                <a:solidFill>
                  <a:srgbClr val="999999"/>
                </a:solidFill>
                <a:prstDash val="dot"/>
                <a:round/>
                <a:headEnd len="med" w="med" type="none"/>
                <a:tailEnd len="med" w="med" type="none"/>
              </a:ln>
            </p:spPr>
          </p:cxnSp>
        </p:grpSp>
        <p:sp>
          <p:nvSpPr>
            <p:cNvPr id="482" name="Google Shape;482;p36"/>
            <p:cNvSpPr txBox="1"/>
            <p:nvPr/>
          </p:nvSpPr>
          <p:spPr>
            <a:xfrm>
              <a:off x="1781338" y="6874325"/>
              <a:ext cx="3755700" cy="923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3000">
                  <a:solidFill>
                    <a:schemeClr val="dk1"/>
                  </a:solidFill>
                  <a:latin typeface="Roboto"/>
                  <a:ea typeface="Roboto"/>
                  <a:cs typeface="Roboto"/>
                  <a:sym typeface="Roboto"/>
                </a:rPr>
                <a:t>Dataset for Youtube Trending Videos</a:t>
              </a:r>
              <a:endParaRPr sz="3000">
                <a:solidFill>
                  <a:schemeClr val="dk1"/>
                </a:solidFill>
                <a:latin typeface="Roboto"/>
                <a:ea typeface="Roboto"/>
                <a:cs typeface="Roboto"/>
                <a:sym typeface="Roboto"/>
              </a:endParaRPr>
            </a:p>
          </p:txBody>
        </p:sp>
      </p:grpSp>
      <p:grpSp>
        <p:nvGrpSpPr>
          <p:cNvPr id="483" name="Google Shape;483;p36"/>
          <p:cNvGrpSpPr/>
          <p:nvPr/>
        </p:nvGrpSpPr>
        <p:grpSpPr>
          <a:xfrm>
            <a:off x="7049050" y="3618350"/>
            <a:ext cx="4361400" cy="3078600"/>
            <a:chOff x="7277650" y="3618350"/>
            <a:chExt cx="4361400" cy="3078600"/>
          </a:xfrm>
        </p:grpSpPr>
        <p:sp>
          <p:nvSpPr>
            <p:cNvPr id="484" name="Google Shape;484;p36"/>
            <p:cNvSpPr txBox="1"/>
            <p:nvPr/>
          </p:nvSpPr>
          <p:spPr>
            <a:xfrm>
              <a:off x="7277650" y="3618350"/>
              <a:ext cx="4361400" cy="307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10000">
                  <a:solidFill>
                    <a:srgbClr val="C5182D"/>
                  </a:solidFill>
                  <a:latin typeface="Roboto Black"/>
                  <a:ea typeface="Roboto Black"/>
                  <a:cs typeface="Roboto Black"/>
                  <a:sym typeface="Roboto Black"/>
                </a:rPr>
                <a:t>2020</a:t>
              </a:r>
              <a:endParaRPr sz="10000">
                <a:solidFill>
                  <a:srgbClr val="C5182D"/>
                </a:solidFill>
                <a:latin typeface="Roboto Black"/>
                <a:ea typeface="Roboto Black"/>
                <a:cs typeface="Roboto Black"/>
                <a:sym typeface="Roboto Black"/>
              </a:endParaRPr>
            </a:p>
            <a:p>
              <a:pPr indent="0" lvl="0" marL="0" marR="0" rtl="0" algn="ctr">
                <a:lnSpc>
                  <a:spcPct val="100000"/>
                </a:lnSpc>
                <a:spcBef>
                  <a:spcPts val="0"/>
                </a:spcBef>
                <a:spcAft>
                  <a:spcPts val="0"/>
                </a:spcAft>
                <a:buNone/>
              </a:pPr>
              <a:r>
                <a:rPr lang="en-US" sz="10000">
                  <a:solidFill>
                    <a:srgbClr val="C5182D"/>
                  </a:solidFill>
                  <a:latin typeface="Roboto Black"/>
                  <a:ea typeface="Roboto Black"/>
                  <a:cs typeface="Roboto Black"/>
                  <a:sym typeface="Roboto Black"/>
                </a:rPr>
                <a:t>2023</a:t>
              </a:r>
              <a:endParaRPr sz="10000">
                <a:solidFill>
                  <a:srgbClr val="C5182D"/>
                </a:solidFill>
                <a:latin typeface="Roboto Black"/>
                <a:ea typeface="Roboto Black"/>
                <a:cs typeface="Roboto Black"/>
                <a:sym typeface="Roboto Black"/>
              </a:endParaRPr>
            </a:p>
          </p:txBody>
        </p:sp>
        <p:sp>
          <p:nvSpPr>
            <p:cNvPr id="485" name="Google Shape;485;p36"/>
            <p:cNvSpPr txBox="1"/>
            <p:nvPr/>
          </p:nvSpPr>
          <p:spPr>
            <a:xfrm>
              <a:off x="8975573" y="4926800"/>
              <a:ext cx="902700" cy="461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3000">
                  <a:solidFill>
                    <a:schemeClr val="dk1"/>
                  </a:solidFill>
                  <a:latin typeface="Roboto"/>
                  <a:ea typeface="Roboto"/>
                  <a:cs typeface="Roboto"/>
                  <a:sym typeface="Roboto"/>
                </a:rPr>
                <a:t>to</a:t>
              </a:r>
              <a:endParaRPr sz="3000">
                <a:solidFill>
                  <a:schemeClr val="dk1"/>
                </a:solidFill>
                <a:latin typeface="Roboto"/>
                <a:ea typeface="Roboto"/>
                <a:cs typeface="Roboto"/>
                <a:sym typeface="Roboto"/>
              </a:endParaRPr>
            </a:p>
          </p:txBody>
        </p:sp>
      </p:grpSp>
      <p:sp>
        <p:nvSpPr>
          <p:cNvPr id="486" name="Google Shape;486;p36"/>
          <p:cNvSpPr txBox="1"/>
          <p:nvPr/>
        </p:nvSpPr>
        <p:spPr>
          <a:xfrm>
            <a:off x="7292238" y="6696950"/>
            <a:ext cx="3755700" cy="923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3000">
                <a:solidFill>
                  <a:schemeClr val="dk1"/>
                </a:solidFill>
                <a:latin typeface="Roboto"/>
                <a:ea typeface="Roboto"/>
                <a:cs typeface="Roboto"/>
                <a:sym typeface="Roboto"/>
              </a:rPr>
              <a:t>Years covered in the Analysis</a:t>
            </a:r>
            <a:endParaRPr sz="3000">
              <a:solidFill>
                <a:schemeClr val="dk1"/>
              </a:solidFill>
              <a:latin typeface="Roboto"/>
              <a:ea typeface="Roboto"/>
              <a:cs typeface="Roboto"/>
              <a:sym typeface="Roboto"/>
            </a:endParaRPr>
          </a:p>
        </p:txBody>
      </p:sp>
      <p:sp>
        <p:nvSpPr>
          <p:cNvPr id="487" name="Google Shape;487;p36"/>
          <p:cNvSpPr txBox="1"/>
          <p:nvPr/>
        </p:nvSpPr>
        <p:spPr>
          <a:xfrm>
            <a:off x="1590825" y="7672050"/>
            <a:ext cx="3755700" cy="261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1700">
                <a:solidFill>
                  <a:srgbClr val="FF0000"/>
                </a:solidFill>
                <a:latin typeface="Roboto"/>
                <a:ea typeface="Roboto"/>
                <a:cs typeface="Roboto"/>
                <a:sym typeface="Roboto"/>
              </a:rPr>
              <a:t>*might not translate well into the PH</a:t>
            </a:r>
            <a:endParaRPr i="1" sz="1700">
              <a:solidFill>
                <a:srgbClr val="FF0000"/>
              </a:solidFill>
              <a:latin typeface="Roboto"/>
              <a:ea typeface="Roboto"/>
              <a:cs typeface="Roboto"/>
              <a:sym typeface="Roboto"/>
            </a:endParaRPr>
          </a:p>
        </p:txBody>
      </p:sp>
      <p:grpSp>
        <p:nvGrpSpPr>
          <p:cNvPr id="488" name="Google Shape;488;p36"/>
          <p:cNvGrpSpPr/>
          <p:nvPr/>
        </p:nvGrpSpPr>
        <p:grpSpPr>
          <a:xfrm>
            <a:off x="12897900" y="3465950"/>
            <a:ext cx="4361400" cy="3078600"/>
            <a:chOff x="7277650" y="3465950"/>
            <a:chExt cx="4361400" cy="3078600"/>
          </a:xfrm>
        </p:grpSpPr>
        <p:sp>
          <p:nvSpPr>
            <p:cNvPr id="489" name="Google Shape;489;p36"/>
            <p:cNvSpPr txBox="1"/>
            <p:nvPr/>
          </p:nvSpPr>
          <p:spPr>
            <a:xfrm>
              <a:off x="7277650" y="3465950"/>
              <a:ext cx="4361400" cy="307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10000">
                  <a:solidFill>
                    <a:schemeClr val="dk1"/>
                  </a:solidFill>
                  <a:latin typeface="Roboto Black"/>
                  <a:ea typeface="Roboto Black"/>
                  <a:cs typeface="Roboto Black"/>
                  <a:sym typeface="Roboto Black"/>
                </a:rPr>
                <a:t>People</a:t>
              </a:r>
              <a:endParaRPr sz="10000">
                <a:solidFill>
                  <a:schemeClr val="dk1"/>
                </a:solidFill>
                <a:latin typeface="Roboto Black"/>
                <a:ea typeface="Roboto Black"/>
                <a:cs typeface="Roboto Black"/>
                <a:sym typeface="Roboto Black"/>
              </a:endParaRPr>
            </a:p>
            <a:p>
              <a:pPr indent="0" lvl="0" marL="0" marR="0" rtl="0" algn="ctr">
                <a:lnSpc>
                  <a:spcPct val="100000"/>
                </a:lnSpc>
                <a:spcBef>
                  <a:spcPts val="0"/>
                </a:spcBef>
                <a:spcAft>
                  <a:spcPts val="0"/>
                </a:spcAft>
                <a:buNone/>
              </a:pPr>
              <a:r>
                <a:rPr lang="en-US" sz="10000">
                  <a:solidFill>
                    <a:schemeClr val="dk1"/>
                  </a:solidFill>
                  <a:latin typeface="Roboto Black"/>
                  <a:ea typeface="Roboto Black"/>
                  <a:cs typeface="Roboto Black"/>
                  <a:sym typeface="Roboto Black"/>
                </a:rPr>
                <a:t>Blogs</a:t>
              </a:r>
              <a:endParaRPr sz="10000">
                <a:solidFill>
                  <a:schemeClr val="dk1"/>
                </a:solidFill>
                <a:latin typeface="Roboto Black"/>
                <a:ea typeface="Roboto Black"/>
                <a:cs typeface="Roboto Black"/>
                <a:sym typeface="Roboto Black"/>
              </a:endParaRPr>
            </a:p>
          </p:txBody>
        </p:sp>
        <p:sp>
          <p:nvSpPr>
            <p:cNvPr id="490" name="Google Shape;490;p36"/>
            <p:cNvSpPr txBox="1"/>
            <p:nvPr/>
          </p:nvSpPr>
          <p:spPr>
            <a:xfrm>
              <a:off x="8975573" y="4850600"/>
              <a:ext cx="902700" cy="461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3000">
                  <a:solidFill>
                    <a:srgbClr val="FF0000"/>
                  </a:solidFill>
                  <a:latin typeface="Roboto Black"/>
                  <a:ea typeface="Roboto Black"/>
                  <a:cs typeface="Roboto Black"/>
                  <a:sym typeface="Roboto Black"/>
                </a:rPr>
                <a:t>&amp;</a:t>
              </a:r>
              <a:endParaRPr sz="3000">
                <a:solidFill>
                  <a:srgbClr val="FF0000"/>
                </a:solidFill>
                <a:latin typeface="Roboto Black"/>
                <a:ea typeface="Roboto Black"/>
                <a:cs typeface="Roboto Black"/>
                <a:sym typeface="Roboto Black"/>
              </a:endParaRPr>
            </a:p>
          </p:txBody>
        </p:sp>
      </p:grpSp>
      <p:sp>
        <p:nvSpPr>
          <p:cNvPr id="491" name="Google Shape;491;p36"/>
          <p:cNvSpPr txBox="1"/>
          <p:nvPr/>
        </p:nvSpPr>
        <p:spPr>
          <a:xfrm>
            <a:off x="13099088" y="6696950"/>
            <a:ext cx="3755700" cy="923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3000">
                <a:solidFill>
                  <a:schemeClr val="dk1"/>
                </a:solidFill>
                <a:latin typeface="Roboto"/>
                <a:ea typeface="Roboto"/>
                <a:cs typeface="Roboto"/>
                <a:sym typeface="Roboto"/>
              </a:rPr>
              <a:t>Youtube Category covered</a:t>
            </a:r>
            <a:endParaRPr sz="3000">
              <a:solidFill>
                <a:schemeClr val="dk1"/>
              </a:solidFill>
              <a:latin typeface="Roboto"/>
              <a:ea typeface="Roboto"/>
              <a:cs typeface="Roboto"/>
              <a:sym typeface="Roboto"/>
            </a:endParaRPr>
          </a:p>
        </p:txBody>
      </p:sp>
      <p:sp>
        <p:nvSpPr>
          <p:cNvPr id="492" name="Google Shape;492;p36"/>
          <p:cNvSpPr/>
          <p:nvPr/>
        </p:nvSpPr>
        <p:spPr>
          <a:xfrm>
            <a:off x="16064974" y="8587177"/>
            <a:ext cx="1075178" cy="1071107"/>
          </a:xfrm>
          <a:custGeom>
            <a:rect b="b" l="l" r="r" t="t"/>
            <a:pathLst>
              <a:path extrusionOk="0" h="1377630" w="1264915">
                <a:moveTo>
                  <a:pt x="0" y="0"/>
                </a:moveTo>
                <a:lnTo>
                  <a:pt x="1264915" y="0"/>
                </a:lnTo>
                <a:lnTo>
                  <a:pt x="1264915" y="1377631"/>
                </a:lnTo>
                <a:lnTo>
                  <a:pt x="0" y="1377631"/>
                </a:lnTo>
                <a:lnTo>
                  <a:pt x="0" y="0"/>
                </a:lnTo>
                <a:close/>
              </a:path>
            </a:pathLst>
          </a:custGeom>
          <a:blipFill rotWithShape="1">
            <a:blip r:embed="rId6">
              <a:alphaModFix/>
            </a:blip>
            <a:stretch>
              <a:fillRect b="0" l="0" r="0" t="0"/>
            </a:stretch>
          </a:blipFill>
          <a:ln>
            <a:noFill/>
          </a:ln>
        </p:spPr>
      </p:sp>
      <p:sp>
        <p:nvSpPr>
          <p:cNvPr id="493" name="Google Shape;493;p36"/>
          <p:cNvSpPr txBox="1"/>
          <p:nvPr/>
        </p:nvSpPr>
        <p:spPr>
          <a:xfrm>
            <a:off x="13099100" y="7672050"/>
            <a:ext cx="3755700" cy="261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1700">
                <a:solidFill>
                  <a:srgbClr val="FF0000"/>
                </a:solidFill>
                <a:latin typeface="Roboto"/>
                <a:ea typeface="Roboto"/>
                <a:cs typeface="Roboto"/>
                <a:sym typeface="Roboto"/>
              </a:rPr>
              <a:t>*specifically, Babies &amp; Gender Reveals</a:t>
            </a:r>
            <a:endParaRPr i="1" sz="1700">
              <a:solidFill>
                <a:srgbClr val="FF0000"/>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pic>
        <p:nvPicPr>
          <p:cNvPr id="498" name="Google Shape;498;p37"/>
          <p:cNvPicPr preferRelativeResize="0"/>
          <p:nvPr/>
        </p:nvPicPr>
        <p:blipFill>
          <a:blip r:embed="rId3">
            <a:alphaModFix/>
          </a:blip>
          <a:stretch>
            <a:fillRect/>
          </a:stretch>
        </p:blipFill>
        <p:spPr>
          <a:xfrm>
            <a:off x="55227" y="0"/>
            <a:ext cx="18177546" cy="10287000"/>
          </a:xfrm>
          <a:prstGeom prst="rect">
            <a:avLst/>
          </a:prstGeom>
          <a:noFill/>
          <a:ln>
            <a:noFill/>
          </a:ln>
        </p:spPr>
      </p:pic>
      <p:sp>
        <p:nvSpPr>
          <p:cNvPr id="499" name="Google Shape;499;p37"/>
          <p:cNvSpPr/>
          <p:nvPr/>
        </p:nvSpPr>
        <p:spPr>
          <a:xfrm>
            <a:off x="3730150" y="1546575"/>
            <a:ext cx="3609300" cy="137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latin typeface="Calibri"/>
                <a:ea typeface="Calibri"/>
                <a:cs typeface="Calibri"/>
                <a:sym typeface="Calibri"/>
              </a:rPr>
              <a:t>People &amp; Blogs</a:t>
            </a:r>
            <a:endParaRPr b="1" sz="2400">
              <a:latin typeface="Calibri"/>
              <a:ea typeface="Calibri"/>
              <a:cs typeface="Calibri"/>
              <a:sym typeface="Calibri"/>
            </a:endParaRPr>
          </a:p>
          <a:p>
            <a:pPr indent="0" lvl="0" marL="0" rtl="0" algn="ctr">
              <a:spcBef>
                <a:spcPts val="0"/>
              </a:spcBef>
              <a:spcAft>
                <a:spcPts val="0"/>
              </a:spcAft>
              <a:buNone/>
            </a:pPr>
            <a:r>
              <a:rPr b="1" lang="en-US" sz="2400">
                <a:latin typeface="Calibri"/>
                <a:ea typeface="Calibri"/>
                <a:cs typeface="Calibri"/>
                <a:sym typeface="Calibri"/>
              </a:rPr>
              <a:t>TITLES</a:t>
            </a:r>
            <a:endParaRPr b="1" sz="2400">
              <a:latin typeface="Calibri"/>
              <a:ea typeface="Calibri"/>
              <a:cs typeface="Calibri"/>
              <a:sym typeface="Calibri"/>
            </a:endParaRPr>
          </a:p>
        </p:txBody>
      </p:sp>
      <p:sp>
        <p:nvSpPr>
          <p:cNvPr id="500" name="Google Shape;500;p37"/>
          <p:cNvSpPr/>
          <p:nvPr/>
        </p:nvSpPr>
        <p:spPr>
          <a:xfrm>
            <a:off x="3781750" y="4204723"/>
            <a:ext cx="3506100" cy="1380600"/>
          </a:xfrm>
          <a:prstGeom prst="roundRect">
            <a:avLst>
              <a:gd fmla="val 36750" name="adj"/>
            </a:avLst>
          </a:prstGeom>
          <a:solidFill>
            <a:srgbClr val="C5182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lt1"/>
                </a:solidFill>
                <a:latin typeface="Calibri"/>
                <a:ea typeface="Calibri"/>
                <a:cs typeface="Calibri"/>
                <a:sym typeface="Calibri"/>
              </a:rPr>
              <a:t>Topic model</a:t>
            </a:r>
            <a:endParaRPr b="1" sz="2400">
              <a:solidFill>
                <a:schemeClr val="lt1"/>
              </a:solidFill>
              <a:latin typeface="Calibri"/>
              <a:ea typeface="Calibri"/>
              <a:cs typeface="Calibri"/>
              <a:sym typeface="Calibri"/>
            </a:endParaRPr>
          </a:p>
        </p:txBody>
      </p:sp>
      <p:sp>
        <p:nvSpPr>
          <p:cNvPr id="501" name="Google Shape;501;p37"/>
          <p:cNvSpPr txBox="1"/>
          <p:nvPr/>
        </p:nvSpPr>
        <p:spPr>
          <a:xfrm>
            <a:off x="386075" y="4165425"/>
            <a:ext cx="2616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dk1"/>
                </a:solidFill>
                <a:latin typeface="Calibri"/>
                <a:ea typeface="Calibri"/>
                <a:cs typeface="Calibri"/>
                <a:sym typeface="Calibri"/>
              </a:rPr>
              <a:t>Keeping diversity of topics while maintaining </a:t>
            </a:r>
            <a:endParaRPr b="1" sz="1800">
              <a:solidFill>
                <a:schemeClr val="dk1"/>
              </a:solidFill>
              <a:latin typeface="Calibri"/>
              <a:ea typeface="Calibri"/>
              <a:cs typeface="Calibri"/>
              <a:sym typeface="Calibri"/>
            </a:endParaRPr>
          </a:p>
          <a:p>
            <a:pPr indent="0" lvl="0" marL="0" rtl="0" algn="l">
              <a:spcBef>
                <a:spcPts val="0"/>
              </a:spcBef>
              <a:spcAft>
                <a:spcPts val="0"/>
              </a:spcAft>
              <a:buNone/>
            </a:pPr>
            <a:r>
              <a:rPr b="1" lang="en-US" sz="1800">
                <a:solidFill>
                  <a:schemeClr val="dk1"/>
                </a:solidFill>
                <a:latin typeface="Calibri"/>
                <a:ea typeface="Calibri"/>
                <a:cs typeface="Calibri"/>
                <a:sym typeface="Calibri"/>
              </a:rPr>
              <a:t> low perplexity and</a:t>
            </a:r>
            <a:endParaRPr b="1" sz="1800">
              <a:solidFill>
                <a:schemeClr val="dk1"/>
              </a:solidFill>
              <a:latin typeface="Calibri"/>
              <a:ea typeface="Calibri"/>
              <a:cs typeface="Calibri"/>
              <a:sym typeface="Calibri"/>
            </a:endParaRPr>
          </a:p>
          <a:p>
            <a:pPr indent="0" lvl="0" marL="0" rtl="0" algn="l">
              <a:spcBef>
                <a:spcPts val="0"/>
              </a:spcBef>
              <a:spcAft>
                <a:spcPts val="0"/>
              </a:spcAft>
              <a:buNone/>
            </a:pPr>
            <a:r>
              <a:rPr b="1" lang="en-US" sz="1800">
                <a:solidFill>
                  <a:schemeClr val="dk1"/>
                </a:solidFill>
                <a:latin typeface="Calibri"/>
                <a:ea typeface="Calibri"/>
                <a:cs typeface="Calibri"/>
                <a:sym typeface="Calibri"/>
              </a:rPr>
              <a:t> high coherence scores</a:t>
            </a:r>
            <a:endParaRPr b="1" sz="1800">
              <a:solidFill>
                <a:schemeClr val="dk1"/>
              </a:solidFill>
              <a:latin typeface="Calibri"/>
              <a:ea typeface="Calibri"/>
              <a:cs typeface="Calibri"/>
              <a:sym typeface="Calibri"/>
            </a:endParaRPr>
          </a:p>
        </p:txBody>
      </p:sp>
      <p:sp>
        <p:nvSpPr>
          <p:cNvPr id="502" name="Google Shape;502;p37"/>
          <p:cNvSpPr/>
          <p:nvPr/>
        </p:nvSpPr>
        <p:spPr>
          <a:xfrm>
            <a:off x="3730150" y="6871575"/>
            <a:ext cx="3609300" cy="137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latin typeface="Calibri"/>
                <a:ea typeface="Calibri"/>
                <a:cs typeface="Calibri"/>
                <a:sym typeface="Calibri"/>
              </a:rPr>
              <a:t>TOPICS</a:t>
            </a:r>
            <a:endParaRPr b="1" sz="2400">
              <a:latin typeface="Calibri"/>
              <a:ea typeface="Calibri"/>
              <a:cs typeface="Calibri"/>
              <a:sym typeface="Calibri"/>
            </a:endParaRPr>
          </a:p>
        </p:txBody>
      </p:sp>
      <p:sp>
        <p:nvSpPr>
          <p:cNvPr id="503" name="Google Shape;503;p37"/>
          <p:cNvSpPr txBox="1"/>
          <p:nvPr/>
        </p:nvSpPr>
        <p:spPr>
          <a:xfrm>
            <a:off x="8660375" y="4196775"/>
            <a:ext cx="1607700" cy="4063500"/>
          </a:xfrm>
          <a:prstGeom prst="rect">
            <a:avLst/>
          </a:prstGeom>
          <a:noFill/>
          <a:ln>
            <a:noFill/>
          </a:ln>
        </p:spPr>
        <p:txBody>
          <a:bodyPr anchorCtr="0" anchor="t" bIns="91425" lIns="91425" spcFirstLastPara="1" rIns="91425" wrap="square" tIns="91425">
            <a:spAutoFit/>
          </a:bodyPr>
          <a:lstStyle/>
          <a:p>
            <a:pPr indent="0" lvl="0" marL="342900" marR="190500" rtl="0" algn="l">
              <a:lnSpc>
                <a:spcPct val="100000"/>
              </a:lnSpc>
              <a:spcBef>
                <a:spcPts val="600"/>
              </a:spcBef>
              <a:spcAft>
                <a:spcPts val="0"/>
              </a:spcAft>
              <a:buNone/>
            </a:pPr>
            <a:r>
              <a:rPr b="1" lang="en-US" sz="1800">
                <a:solidFill>
                  <a:srgbClr val="000D25"/>
                </a:solidFill>
                <a:highlight>
                  <a:srgbClr val="FFFFFF"/>
                </a:highlight>
              </a:rPr>
              <a:t>                                                  </a:t>
            </a:r>
            <a:r>
              <a:rPr b="1" lang="en-US" sz="1800">
                <a:solidFill>
                  <a:srgbClr val="000D25"/>
                </a:solidFill>
                <a:highlight>
                  <a:srgbClr val="FFFFFF"/>
                </a:highlight>
              </a:rPr>
              <a:t>  </a:t>
            </a:r>
            <a:endParaRPr b="1" sz="1800">
              <a:solidFill>
                <a:srgbClr val="000D25"/>
              </a:solidFill>
              <a:highlight>
                <a:srgbClr val="FFFFFF"/>
              </a:highlight>
            </a:endParaRPr>
          </a:p>
          <a:p>
            <a:pPr indent="0" lvl="0" marL="342900" marR="190500" rtl="0" algn="l">
              <a:lnSpc>
                <a:spcPct val="100000"/>
              </a:lnSpc>
              <a:spcBef>
                <a:spcPts val="600"/>
              </a:spcBef>
              <a:spcAft>
                <a:spcPts val="0"/>
              </a:spcAft>
              <a:buNone/>
            </a:pPr>
            <a:r>
              <a:rPr lang="en-US" sz="1800">
                <a:solidFill>
                  <a:srgbClr val="000D25"/>
                </a:solidFill>
                <a:highlight>
                  <a:srgbClr val="FFFFFF"/>
                </a:highlight>
              </a:rPr>
              <a:t>    447                      </a:t>
            </a:r>
            <a:r>
              <a:rPr lang="en-US" sz="1800">
                <a:solidFill>
                  <a:srgbClr val="000D25"/>
                </a:solidFill>
                <a:highlight>
                  <a:srgbClr val="FFFFFF"/>
                </a:highlight>
              </a:rPr>
              <a:t>  </a:t>
            </a:r>
            <a:endParaRPr b="1" sz="1800">
              <a:solidFill>
                <a:srgbClr val="000D25"/>
              </a:solidFill>
              <a:highlight>
                <a:srgbClr val="FFFFFF"/>
              </a:highlight>
            </a:endParaRPr>
          </a:p>
          <a:p>
            <a:pPr indent="0" lvl="0" marL="342900" marR="190500" rtl="0" algn="l">
              <a:lnSpc>
                <a:spcPct val="100000"/>
              </a:lnSpc>
              <a:spcBef>
                <a:spcPts val="600"/>
              </a:spcBef>
              <a:spcAft>
                <a:spcPts val="0"/>
              </a:spcAft>
              <a:buNone/>
            </a:pPr>
            <a:r>
              <a:rPr lang="en-US" sz="1800">
                <a:solidFill>
                  <a:srgbClr val="000D25"/>
                </a:solidFill>
                <a:highlight>
                  <a:srgbClr val="FFFFFF"/>
                </a:highlight>
              </a:rPr>
              <a:t>    397                       </a:t>
            </a:r>
            <a:endParaRPr sz="1800">
              <a:solidFill>
                <a:srgbClr val="000D25"/>
              </a:solidFill>
              <a:highlight>
                <a:srgbClr val="FFFFFF"/>
              </a:highlight>
            </a:endParaRPr>
          </a:p>
          <a:p>
            <a:pPr indent="0" lvl="0" marL="342900" marR="190500" rtl="0" algn="l">
              <a:lnSpc>
                <a:spcPct val="100000"/>
              </a:lnSpc>
              <a:spcBef>
                <a:spcPts val="600"/>
              </a:spcBef>
              <a:spcAft>
                <a:spcPts val="0"/>
              </a:spcAft>
              <a:buNone/>
            </a:pPr>
            <a:r>
              <a:rPr lang="en-US" sz="1800">
                <a:solidFill>
                  <a:srgbClr val="000D25"/>
                </a:solidFill>
                <a:highlight>
                  <a:srgbClr val="FFFFFF"/>
                </a:highlight>
              </a:rPr>
              <a:t>    341                         </a:t>
            </a:r>
            <a:endParaRPr sz="1800">
              <a:solidFill>
                <a:srgbClr val="000D25"/>
              </a:solidFill>
              <a:highlight>
                <a:srgbClr val="FFFFFF"/>
              </a:highlight>
            </a:endParaRPr>
          </a:p>
          <a:p>
            <a:pPr indent="0" lvl="0" marL="342900" marR="190500" rtl="0" algn="l">
              <a:lnSpc>
                <a:spcPct val="100000"/>
              </a:lnSpc>
              <a:spcBef>
                <a:spcPts val="600"/>
              </a:spcBef>
              <a:spcAft>
                <a:spcPts val="0"/>
              </a:spcAft>
              <a:buNone/>
            </a:pPr>
            <a:r>
              <a:rPr lang="en-US" sz="1800">
                <a:solidFill>
                  <a:srgbClr val="000D25"/>
                </a:solidFill>
                <a:highlight>
                  <a:srgbClr val="FFFFFF"/>
                </a:highlight>
              </a:rPr>
              <a:t>    349                         </a:t>
            </a:r>
            <a:endParaRPr sz="1800">
              <a:solidFill>
                <a:srgbClr val="000D25"/>
              </a:solidFill>
              <a:highlight>
                <a:srgbClr val="FFFFFF"/>
              </a:highlight>
            </a:endParaRPr>
          </a:p>
          <a:p>
            <a:pPr indent="0" lvl="0" marL="342900" marR="190500" rtl="0" algn="l">
              <a:lnSpc>
                <a:spcPct val="100000"/>
              </a:lnSpc>
              <a:spcBef>
                <a:spcPts val="600"/>
              </a:spcBef>
              <a:spcAft>
                <a:spcPts val="0"/>
              </a:spcAft>
              <a:buNone/>
            </a:pPr>
            <a:r>
              <a:rPr lang="en-US" sz="1800">
                <a:solidFill>
                  <a:srgbClr val="000D25"/>
                </a:solidFill>
                <a:highlight>
                  <a:srgbClr val="FFFFFF"/>
                </a:highlight>
              </a:rPr>
              <a:t>    436                          </a:t>
            </a:r>
            <a:endParaRPr sz="1800">
              <a:solidFill>
                <a:srgbClr val="000D25"/>
              </a:solidFill>
              <a:highlight>
                <a:srgbClr val="FFFFFF"/>
              </a:highlight>
            </a:endParaRPr>
          </a:p>
          <a:p>
            <a:pPr indent="0" lvl="0" marL="342900" marR="190500" rtl="0" algn="l">
              <a:lnSpc>
                <a:spcPct val="100000"/>
              </a:lnSpc>
              <a:spcBef>
                <a:spcPts val="600"/>
              </a:spcBef>
              <a:spcAft>
                <a:spcPts val="0"/>
              </a:spcAft>
              <a:buNone/>
            </a:pPr>
            <a:r>
              <a:rPr lang="en-US" sz="1800">
                <a:solidFill>
                  <a:srgbClr val="000D25"/>
                </a:solidFill>
                <a:highlight>
                  <a:srgbClr val="FFFFFF"/>
                </a:highlight>
              </a:rPr>
              <a:t>    272    </a:t>
            </a:r>
            <a:endParaRPr sz="1800">
              <a:solidFill>
                <a:srgbClr val="000D25"/>
              </a:solidFill>
              <a:highlight>
                <a:srgbClr val="FFFFFF"/>
              </a:highlight>
            </a:endParaRPr>
          </a:p>
          <a:p>
            <a:pPr indent="0" lvl="0" marL="342900" marR="190500" rtl="0" algn="l">
              <a:lnSpc>
                <a:spcPct val="100000"/>
              </a:lnSpc>
              <a:spcBef>
                <a:spcPts val="600"/>
              </a:spcBef>
              <a:spcAft>
                <a:spcPts val="0"/>
              </a:spcAft>
              <a:buNone/>
            </a:pPr>
            <a:r>
              <a:rPr lang="en-US" sz="1800">
                <a:solidFill>
                  <a:srgbClr val="000D25"/>
                </a:solidFill>
                <a:highlight>
                  <a:srgbClr val="FFFFFF"/>
                </a:highlight>
              </a:rPr>
              <a:t>    252    </a:t>
            </a:r>
            <a:endParaRPr sz="1800">
              <a:solidFill>
                <a:srgbClr val="000D25"/>
              </a:solidFill>
              <a:highlight>
                <a:srgbClr val="FFFFFF"/>
              </a:highlight>
            </a:endParaRPr>
          </a:p>
          <a:p>
            <a:pPr indent="0" lvl="0" marL="342900" marR="190500" rtl="0" algn="l">
              <a:lnSpc>
                <a:spcPct val="100000"/>
              </a:lnSpc>
              <a:spcBef>
                <a:spcPts val="600"/>
              </a:spcBef>
              <a:spcAft>
                <a:spcPts val="0"/>
              </a:spcAft>
              <a:buNone/>
            </a:pPr>
            <a:r>
              <a:rPr lang="en-US" sz="1800">
                <a:solidFill>
                  <a:srgbClr val="000D25"/>
                </a:solidFill>
                <a:highlight>
                  <a:srgbClr val="FFFFFF"/>
                </a:highlight>
              </a:rPr>
              <a:t>    307    </a:t>
            </a:r>
            <a:endParaRPr sz="1800">
              <a:solidFill>
                <a:srgbClr val="000D25"/>
              </a:solidFill>
              <a:highlight>
                <a:srgbClr val="FFFFFF"/>
              </a:highlight>
            </a:endParaRPr>
          </a:p>
          <a:p>
            <a:pPr indent="0" lvl="0" marL="342900" marR="190500" rtl="0" algn="l">
              <a:lnSpc>
                <a:spcPct val="100000"/>
              </a:lnSpc>
              <a:spcBef>
                <a:spcPts val="600"/>
              </a:spcBef>
              <a:spcAft>
                <a:spcPts val="0"/>
              </a:spcAft>
              <a:buNone/>
            </a:pPr>
            <a:r>
              <a:rPr b="1" lang="en-US" sz="2200">
                <a:solidFill>
                  <a:srgbClr val="000D25"/>
                </a:solidFill>
                <a:highlight>
                  <a:srgbClr val="FFFFFF"/>
                </a:highlight>
              </a:rPr>
              <a:t>   </a:t>
            </a:r>
            <a:r>
              <a:rPr b="1" lang="en-US" sz="2200">
                <a:solidFill>
                  <a:srgbClr val="C5182D"/>
                </a:solidFill>
                <a:highlight>
                  <a:srgbClr val="FFFFFF"/>
                </a:highlight>
              </a:rPr>
              <a:t>483   </a:t>
            </a:r>
            <a:endParaRPr b="1" sz="2000">
              <a:solidFill>
                <a:srgbClr val="C5182D"/>
              </a:solidFill>
              <a:highlight>
                <a:srgbClr val="FFFFFF"/>
              </a:highlight>
            </a:endParaRPr>
          </a:p>
          <a:p>
            <a:pPr indent="0" lvl="0" marL="342900" marR="190500" rtl="0" algn="l">
              <a:lnSpc>
                <a:spcPct val="100000"/>
              </a:lnSpc>
              <a:spcBef>
                <a:spcPts val="600"/>
              </a:spcBef>
              <a:spcAft>
                <a:spcPts val="0"/>
              </a:spcAft>
              <a:buNone/>
            </a:pPr>
            <a:r>
              <a:rPr lang="en-US" sz="1800">
                <a:solidFill>
                  <a:srgbClr val="000D25"/>
                </a:solidFill>
                <a:highlight>
                  <a:srgbClr val="FFFFFF"/>
                </a:highlight>
              </a:rPr>
              <a:t>    332     </a:t>
            </a:r>
            <a:endParaRPr sz="1800">
              <a:solidFill>
                <a:srgbClr val="000D25"/>
              </a:solidFill>
              <a:highlight>
                <a:srgbClr val="FFFFFF"/>
              </a:highlight>
            </a:endParaRPr>
          </a:p>
        </p:txBody>
      </p:sp>
      <p:sp>
        <p:nvSpPr>
          <p:cNvPr id="504" name="Google Shape;504;p37"/>
          <p:cNvSpPr/>
          <p:nvPr/>
        </p:nvSpPr>
        <p:spPr>
          <a:xfrm>
            <a:off x="-1523925" y="7019925"/>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4">
              <a:alphaModFix/>
            </a:blip>
            <a:stretch>
              <a:fillRect b="0" l="0" r="0" t="0"/>
            </a:stretch>
          </a:blipFill>
          <a:ln>
            <a:noFill/>
          </a:ln>
        </p:spPr>
      </p:sp>
      <p:sp>
        <p:nvSpPr>
          <p:cNvPr id="505" name="Google Shape;505;p37"/>
          <p:cNvSpPr/>
          <p:nvPr/>
        </p:nvSpPr>
        <p:spPr>
          <a:xfrm>
            <a:off x="17259300" y="1543050"/>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4">
              <a:alphaModFix/>
            </a:blip>
            <a:stretch>
              <a:fillRect b="0" l="0" r="0" t="0"/>
            </a:stretch>
          </a:blipFill>
          <a:ln>
            <a:noFill/>
          </a:ln>
        </p:spPr>
      </p:sp>
      <p:sp>
        <p:nvSpPr>
          <p:cNvPr id="506" name="Google Shape;506;p37"/>
          <p:cNvSpPr/>
          <p:nvPr/>
        </p:nvSpPr>
        <p:spPr>
          <a:xfrm>
            <a:off x="-1523925" y="7194550"/>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5">
              <a:alphaModFix/>
            </a:blip>
            <a:stretch>
              <a:fillRect b="0" l="0" r="0" t="0"/>
            </a:stretch>
          </a:blipFill>
          <a:ln>
            <a:noFill/>
          </a:ln>
        </p:spPr>
      </p:sp>
      <p:grpSp>
        <p:nvGrpSpPr>
          <p:cNvPr id="507" name="Google Shape;507;p37"/>
          <p:cNvGrpSpPr/>
          <p:nvPr/>
        </p:nvGrpSpPr>
        <p:grpSpPr>
          <a:xfrm>
            <a:off x="933450" y="613338"/>
            <a:ext cx="1306898" cy="341977"/>
            <a:chOff x="1543050" y="1527738"/>
            <a:chExt cx="1306898" cy="341977"/>
          </a:xfrm>
        </p:grpSpPr>
        <p:grpSp>
          <p:nvGrpSpPr>
            <p:cNvPr id="508" name="Google Shape;508;p37"/>
            <p:cNvGrpSpPr/>
            <p:nvPr/>
          </p:nvGrpSpPr>
          <p:grpSpPr>
            <a:xfrm>
              <a:off x="1543050" y="1527738"/>
              <a:ext cx="326664" cy="341977"/>
              <a:chOff x="0" y="-38100"/>
              <a:chExt cx="812800" cy="850900"/>
            </a:xfrm>
          </p:grpSpPr>
          <p:sp>
            <p:nvSpPr>
              <p:cNvPr id="509" name="Google Shape;509;p3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7"/>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11" name="Google Shape;511;p37"/>
            <p:cNvGrpSpPr/>
            <p:nvPr/>
          </p:nvGrpSpPr>
          <p:grpSpPr>
            <a:xfrm>
              <a:off x="2523284" y="1527738"/>
              <a:ext cx="326664" cy="341977"/>
              <a:chOff x="0" y="-38100"/>
              <a:chExt cx="812800" cy="850900"/>
            </a:xfrm>
          </p:grpSpPr>
          <p:sp>
            <p:nvSpPr>
              <p:cNvPr id="512" name="Google Shape;512;p3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82828"/>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7"/>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14" name="Google Shape;514;p37"/>
            <p:cNvGrpSpPr/>
            <p:nvPr/>
          </p:nvGrpSpPr>
          <p:grpSpPr>
            <a:xfrm>
              <a:off x="2034720" y="1527738"/>
              <a:ext cx="326664" cy="341977"/>
              <a:chOff x="0" y="-38100"/>
              <a:chExt cx="812800" cy="850900"/>
            </a:xfrm>
          </p:grpSpPr>
          <p:sp>
            <p:nvSpPr>
              <p:cNvPr id="515" name="Google Shape;515;p3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7"/>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cxnSp>
        <p:nvCxnSpPr>
          <p:cNvPr id="517" name="Google Shape;517;p37"/>
          <p:cNvCxnSpPr/>
          <p:nvPr/>
        </p:nvCxnSpPr>
        <p:spPr>
          <a:xfrm>
            <a:off x="2736850" y="767238"/>
            <a:ext cx="16354500" cy="34200"/>
          </a:xfrm>
          <a:prstGeom prst="straightConnector1">
            <a:avLst/>
          </a:prstGeom>
          <a:noFill/>
          <a:ln cap="flat" cmpd="sng" w="38100">
            <a:solidFill>
              <a:srgbClr val="999999"/>
            </a:solidFill>
            <a:prstDash val="dot"/>
            <a:round/>
            <a:headEnd len="med" w="med" type="none"/>
            <a:tailEnd len="med" w="med" type="none"/>
          </a:ln>
        </p:spPr>
      </p:cxnSp>
      <p:cxnSp>
        <p:nvCxnSpPr>
          <p:cNvPr id="518" name="Google Shape;518;p37"/>
          <p:cNvCxnSpPr>
            <a:endCxn id="500" idx="0"/>
          </p:cNvCxnSpPr>
          <p:nvPr/>
        </p:nvCxnSpPr>
        <p:spPr>
          <a:xfrm>
            <a:off x="5534800" y="2918623"/>
            <a:ext cx="0" cy="1286100"/>
          </a:xfrm>
          <a:prstGeom prst="straightConnector1">
            <a:avLst/>
          </a:prstGeom>
          <a:noFill/>
          <a:ln cap="flat" cmpd="sng" w="9525">
            <a:solidFill>
              <a:schemeClr val="dk2"/>
            </a:solidFill>
            <a:prstDash val="solid"/>
            <a:round/>
            <a:headEnd len="med" w="med" type="none"/>
            <a:tailEnd len="med" w="med" type="triangle"/>
          </a:ln>
        </p:spPr>
      </p:cxnSp>
      <p:cxnSp>
        <p:nvCxnSpPr>
          <p:cNvPr id="519" name="Google Shape;519;p37"/>
          <p:cNvCxnSpPr>
            <a:stCxn id="500" idx="2"/>
            <a:endCxn id="502" idx="0"/>
          </p:cNvCxnSpPr>
          <p:nvPr/>
        </p:nvCxnSpPr>
        <p:spPr>
          <a:xfrm>
            <a:off x="5534800" y="5585323"/>
            <a:ext cx="0" cy="1286400"/>
          </a:xfrm>
          <a:prstGeom prst="straightConnector1">
            <a:avLst/>
          </a:prstGeom>
          <a:noFill/>
          <a:ln cap="flat" cmpd="sng" w="9525">
            <a:solidFill>
              <a:schemeClr val="dk2"/>
            </a:solidFill>
            <a:prstDash val="solid"/>
            <a:round/>
            <a:headEnd len="med" w="med" type="none"/>
            <a:tailEnd len="med" w="med" type="triangle"/>
          </a:ln>
        </p:spPr>
      </p:cxnSp>
      <p:cxnSp>
        <p:nvCxnSpPr>
          <p:cNvPr id="520" name="Google Shape;520;p37"/>
          <p:cNvCxnSpPr/>
          <p:nvPr/>
        </p:nvCxnSpPr>
        <p:spPr>
          <a:xfrm rot="10800000">
            <a:off x="3138850" y="4805023"/>
            <a:ext cx="642900" cy="13800"/>
          </a:xfrm>
          <a:prstGeom prst="straightConnector1">
            <a:avLst/>
          </a:prstGeom>
          <a:noFill/>
          <a:ln cap="flat" cmpd="sng" w="28575">
            <a:solidFill>
              <a:schemeClr val="dk2"/>
            </a:solidFill>
            <a:prstDash val="dot"/>
            <a:round/>
            <a:headEnd len="med" w="med" type="triangle"/>
            <a:tailEnd len="med" w="med" type="none"/>
          </a:ln>
        </p:spPr>
      </p:cxnSp>
      <p:sp>
        <p:nvSpPr>
          <p:cNvPr id="521" name="Google Shape;521;p37"/>
          <p:cNvSpPr txBox="1"/>
          <p:nvPr/>
        </p:nvSpPr>
        <p:spPr>
          <a:xfrm>
            <a:off x="8067525" y="3856725"/>
            <a:ext cx="3141900" cy="585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1900">
                <a:solidFill>
                  <a:srgbClr val="980000"/>
                </a:solidFill>
                <a:latin typeface="Roboto Black"/>
                <a:ea typeface="Roboto Black"/>
                <a:cs typeface="Roboto Black"/>
                <a:sym typeface="Roboto Black"/>
              </a:rPr>
              <a:t>Number of Trending Videos that talks about this topic</a:t>
            </a:r>
            <a:endParaRPr sz="1900">
              <a:solidFill>
                <a:srgbClr val="980000"/>
              </a:solidFill>
              <a:latin typeface="Roboto Black"/>
              <a:ea typeface="Roboto Black"/>
              <a:cs typeface="Roboto Black"/>
              <a:sym typeface="Roboto Black"/>
            </a:endParaRPr>
          </a:p>
        </p:txBody>
      </p:sp>
      <p:sp>
        <p:nvSpPr>
          <p:cNvPr id="522" name="Google Shape;522;p37"/>
          <p:cNvSpPr txBox="1"/>
          <p:nvPr/>
        </p:nvSpPr>
        <p:spPr>
          <a:xfrm>
            <a:off x="11287700" y="4520775"/>
            <a:ext cx="6945000" cy="3663300"/>
          </a:xfrm>
          <a:prstGeom prst="rect">
            <a:avLst/>
          </a:prstGeom>
          <a:noFill/>
          <a:ln>
            <a:noFill/>
          </a:ln>
        </p:spPr>
        <p:txBody>
          <a:bodyPr anchorCtr="0" anchor="t" bIns="91425" lIns="91425" spcFirstLastPara="1" rIns="91425" wrap="square" tIns="91425">
            <a:spAutoFit/>
          </a:bodyPr>
          <a:lstStyle/>
          <a:p>
            <a:pPr indent="0" lvl="0" marL="0" marR="190500" rtl="0" algn="l">
              <a:lnSpc>
                <a:spcPct val="100000"/>
              </a:lnSpc>
              <a:spcBef>
                <a:spcPts val="600"/>
              </a:spcBef>
              <a:spcAft>
                <a:spcPts val="0"/>
              </a:spcAft>
              <a:buNone/>
            </a:pPr>
            <a:r>
              <a:rPr lang="en-US" sz="1800">
                <a:solidFill>
                  <a:srgbClr val="000D25"/>
                </a:solidFill>
                <a:highlight>
                  <a:srgbClr val="FFFFFF"/>
                </a:highlight>
              </a:rPr>
              <a:t>T</a:t>
            </a:r>
            <a:r>
              <a:rPr lang="en-US" sz="1800">
                <a:solidFill>
                  <a:srgbClr val="000D25"/>
                </a:solidFill>
                <a:highlight>
                  <a:srgbClr val="FFFFFF"/>
                </a:highlight>
              </a:rPr>
              <a:t>opic 0: ['pregnant', 'telling', ‘when’, 'finding', 'baby', 'family']</a:t>
            </a:r>
            <a:r>
              <a:rPr lang="en-US" sz="1800">
                <a:solidFill>
                  <a:srgbClr val="000D25"/>
                </a:solidFill>
                <a:highlight>
                  <a:srgbClr val="FFFFFF"/>
                </a:highlight>
              </a:rPr>
              <a:t> </a:t>
            </a:r>
            <a:endParaRPr b="1" sz="1800">
              <a:solidFill>
                <a:srgbClr val="000D25"/>
              </a:solidFill>
              <a:highlight>
                <a:srgbClr val="FFFFFF"/>
              </a:highlight>
            </a:endParaRPr>
          </a:p>
          <a:p>
            <a:pPr indent="0" lvl="0" marL="0" marR="190500" rtl="0" algn="l">
              <a:lnSpc>
                <a:spcPct val="100000"/>
              </a:lnSpc>
              <a:spcBef>
                <a:spcPts val="600"/>
              </a:spcBef>
              <a:spcAft>
                <a:spcPts val="0"/>
              </a:spcAft>
              <a:buNone/>
            </a:pPr>
            <a:r>
              <a:rPr lang="en-US" sz="1800">
                <a:solidFill>
                  <a:srgbClr val="000D25"/>
                </a:solidFill>
                <a:highlight>
                  <a:srgbClr val="FFFFFF"/>
                </a:highlight>
              </a:rPr>
              <a:t>Topic 1: ['pond', 'building', 'acre', 'minecraft', 'hbo', 'update']</a:t>
            </a:r>
            <a:endParaRPr sz="1800">
              <a:solidFill>
                <a:srgbClr val="000D25"/>
              </a:solidFill>
              <a:highlight>
                <a:srgbClr val="FFFFFF"/>
              </a:highlight>
            </a:endParaRPr>
          </a:p>
          <a:p>
            <a:pPr indent="0" lvl="0" marL="0" marR="190500" rtl="0" algn="l">
              <a:lnSpc>
                <a:spcPct val="100000"/>
              </a:lnSpc>
              <a:spcBef>
                <a:spcPts val="600"/>
              </a:spcBef>
              <a:spcAft>
                <a:spcPts val="0"/>
              </a:spcAft>
              <a:buNone/>
            </a:pPr>
            <a:r>
              <a:rPr lang="en-US" sz="1800">
                <a:solidFill>
                  <a:srgbClr val="000D25"/>
                </a:solidFill>
                <a:highlight>
                  <a:srgbClr val="FFFFFF"/>
                </a:highlight>
              </a:rPr>
              <a:t>Topic 2: ['try', 'broke', 'laugh', 'challenge', 'official', 'video']</a:t>
            </a:r>
            <a:endParaRPr sz="1800">
              <a:solidFill>
                <a:srgbClr val="000D25"/>
              </a:solidFill>
              <a:highlight>
                <a:srgbClr val="FFFFFF"/>
              </a:highlight>
            </a:endParaRPr>
          </a:p>
          <a:p>
            <a:pPr indent="0" lvl="0" marL="0" marR="190500" rtl="0" algn="l">
              <a:lnSpc>
                <a:spcPct val="100000"/>
              </a:lnSpc>
              <a:spcBef>
                <a:spcPts val="600"/>
              </a:spcBef>
              <a:spcAft>
                <a:spcPts val="0"/>
              </a:spcAft>
              <a:buNone/>
            </a:pPr>
            <a:r>
              <a:rPr lang="en-US" sz="1800">
                <a:solidFill>
                  <a:srgbClr val="000D25"/>
                </a:solidFill>
                <a:highlight>
                  <a:srgbClr val="FFFFFF"/>
                </a:highlight>
              </a:rPr>
              <a:t>Topic 3: ['tell', 'happened', 'video', 'car', 'left', 'love']</a:t>
            </a:r>
            <a:endParaRPr sz="1800">
              <a:solidFill>
                <a:srgbClr val="000D25"/>
              </a:solidFill>
              <a:highlight>
                <a:srgbClr val="FFFFFF"/>
              </a:highlight>
            </a:endParaRPr>
          </a:p>
          <a:p>
            <a:pPr indent="0" lvl="0" marL="0" marR="190500" rtl="0" algn="l">
              <a:lnSpc>
                <a:spcPct val="100000"/>
              </a:lnSpc>
              <a:spcBef>
                <a:spcPts val="600"/>
              </a:spcBef>
              <a:spcAft>
                <a:spcPts val="0"/>
              </a:spcAft>
              <a:buNone/>
            </a:pPr>
            <a:r>
              <a:rPr lang="en-US" sz="1800">
                <a:solidFill>
                  <a:srgbClr val="000D25"/>
                </a:solidFill>
                <a:highlight>
                  <a:srgbClr val="FFFFFF"/>
                </a:highlight>
              </a:rPr>
              <a:t>Topic 4: ['house', 'new', 'tour', 'moving', 'amelio', 'video']</a:t>
            </a:r>
            <a:endParaRPr sz="1800">
              <a:solidFill>
                <a:srgbClr val="000D25"/>
              </a:solidFill>
              <a:highlight>
                <a:srgbClr val="FFFFFF"/>
              </a:highlight>
            </a:endParaRPr>
          </a:p>
          <a:p>
            <a:pPr indent="0" lvl="0" marL="0" marR="190500" rtl="0" algn="l">
              <a:lnSpc>
                <a:spcPct val="100000"/>
              </a:lnSpc>
              <a:spcBef>
                <a:spcPts val="600"/>
              </a:spcBef>
              <a:spcAft>
                <a:spcPts val="0"/>
              </a:spcAft>
              <a:buNone/>
            </a:pPr>
            <a:r>
              <a:rPr lang="en-US" sz="1800">
                <a:solidFill>
                  <a:srgbClr val="000D25"/>
                </a:solidFill>
                <a:highlight>
                  <a:srgbClr val="FFFFFF"/>
                </a:highlight>
              </a:rPr>
              <a:t>Topic 5: ['life', 'did', 'meet', 'boyfriend', 'end', 'disney']</a:t>
            </a:r>
            <a:endParaRPr sz="1800">
              <a:solidFill>
                <a:srgbClr val="000D25"/>
              </a:solidFill>
              <a:highlight>
                <a:srgbClr val="FFFFFF"/>
              </a:highlight>
            </a:endParaRPr>
          </a:p>
          <a:p>
            <a:pPr indent="0" lvl="0" marL="0" marR="190500" rtl="0" algn="l">
              <a:lnSpc>
                <a:spcPct val="100000"/>
              </a:lnSpc>
              <a:spcBef>
                <a:spcPts val="600"/>
              </a:spcBef>
              <a:spcAft>
                <a:spcPts val="0"/>
              </a:spcAft>
              <a:buNone/>
            </a:pPr>
            <a:r>
              <a:rPr lang="en-US" sz="1800">
                <a:solidFill>
                  <a:srgbClr val="000D25"/>
                </a:solidFill>
                <a:highlight>
                  <a:srgbClr val="FFFFFF"/>
                </a:highlight>
              </a:rPr>
              <a:t>Topic 6: ['world', 'official', 'time', 'minecraft', 'shorts', 'boys']</a:t>
            </a:r>
            <a:endParaRPr sz="1800">
              <a:solidFill>
                <a:srgbClr val="000D25"/>
              </a:solidFill>
              <a:highlight>
                <a:srgbClr val="FFFFFF"/>
              </a:highlight>
            </a:endParaRPr>
          </a:p>
          <a:p>
            <a:pPr indent="0" lvl="0" marL="0" marR="190500" rtl="0" algn="l">
              <a:lnSpc>
                <a:spcPct val="100000"/>
              </a:lnSpc>
              <a:spcBef>
                <a:spcPts val="600"/>
              </a:spcBef>
              <a:spcAft>
                <a:spcPts val="0"/>
              </a:spcAft>
              <a:buNone/>
            </a:pPr>
            <a:r>
              <a:rPr lang="en-US" sz="1800">
                <a:solidFill>
                  <a:srgbClr val="000D25"/>
                </a:solidFill>
                <a:highlight>
                  <a:srgbClr val="FFFFFF"/>
                </a:highlight>
              </a:rPr>
              <a:t>Topic 7: ['iphone', 'married', 'won', 'town', 'video', 'minecraft']</a:t>
            </a:r>
            <a:endParaRPr sz="1800">
              <a:solidFill>
                <a:srgbClr val="000D25"/>
              </a:solidFill>
              <a:highlight>
                <a:srgbClr val="FFFFFF"/>
              </a:highlight>
            </a:endParaRPr>
          </a:p>
          <a:p>
            <a:pPr indent="0" lvl="0" marL="0" marR="190500" rtl="0" algn="l">
              <a:lnSpc>
                <a:spcPct val="100000"/>
              </a:lnSpc>
              <a:spcBef>
                <a:spcPts val="600"/>
              </a:spcBef>
              <a:spcAft>
                <a:spcPts val="0"/>
              </a:spcAft>
              <a:buNone/>
            </a:pPr>
            <a:r>
              <a:rPr b="1" lang="en-US" sz="1900">
                <a:solidFill>
                  <a:srgbClr val="C5182D"/>
                </a:solidFill>
                <a:highlight>
                  <a:srgbClr val="FFFFFF"/>
                </a:highlight>
              </a:rPr>
              <a:t>Topic 8: ['baby', 'reveal', 'gender', 'built', 'family', 'having']</a:t>
            </a:r>
            <a:endParaRPr b="1" sz="1900">
              <a:solidFill>
                <a:srgbClr val="C5182D"/>
              </a:solidFill>
              <a:highlight>
                <a:srgbClr val="FFFFFF"/>
              </a:highlight>
            </a:endParaRPr>
          </a:p>
          <a:p>
            <a:pPr indent="0" lvl="0" marL="0" marR="190500" rtl="0" algn="l">
              <a:lnSpc>
                <a:spcPct val="100000"/>
              </a:lnSpc>
              <a:spcBef>
                <a:spcPts val="600"/>
              </a:spcBef>
              <a:spcAft>
                <a:spcPts val="0"/>
              </a:spcAft>
              <a:buNone/>
            </a:pPr>
            <a:r>
              <a:rPr lang="en-US" sz="1800">
                <a:solidFill>
                  <a:srgbClr val="000D25"/>
                </a:solidFill>
                <a:highlight>
                  <a:srgbClr val="FFFFFF"/>
                </a:highlight>
              </a:rPr>
              <a:t>Topic 9: ['paul', 'son', ''jake', 'moved', 'goodbye', 'fight']</a:t>
            </a:r>
            <a:endParaRPr sz="1800">
              <a:solidFill>
                <a:srgbClr val="000D25"/>
              </a:solidFill>
              <a:highlight>
                <a:srgbClr val="FFFFFF"/>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id="527" name="Google Shape;527;p38"/>
          <p:cNvPicPr preferRelativeResize="0"/>
          <p:nvPr/>
        </p:nvPicPr>
        <p:blipFill>
          <a:blip r:embed="rId3">
            <a:alphaModFix/>
          </a:blip>
          <a:stretch>
            <a:fillRect/>
          </a:stretch>
        </p:blipFill>
        <p:spPr>
          <a:xfrm>
            <a:off x="55227" y="0"/>
            <a:ext cx="18177546" cy="10287000"/>
          </a:xfrm>
          <a:prstGeom prst="rect">
            <a:avLst/>
          </a:prstGeom>
          <a:noFill/>
          <a:ln>
            <a:noFill/>
          </a:ln>
        </p:spPr>
      </p:pic>
      <p:grpSp>
        <p:nvGrpSpPr>
          <p:cNvPr id="528" name="Google Shape;528;p38"/>
          <p:cNvGrpSpPr/>
          <p:nvPr/>
        </p:nvGrpSpPr>
        <p:grpSpPr>
          <a:xfrm>
            <a:off x="933450" y="613338"/>
            <a:ext cx="1306898" cy="341977"/>
            <a:chOff x="1543050" y="1527738"/>
            <a:chExt cx="1306898" cy="341977"/>
          </a:xfrm>
        </p:grpSpPr>
        <p:grpSp>
          <p:nvGrpSpPr>
            <p:cNvPr id="529" name="Google Shape;529;p38"/>
            <p:cNvGrpSpPr/>
            <p:nvPr/>
          </p:nvGrpSpPr>
          <p:grpSpPr>
            <a:xfrm>
              <a:off x="1543050" y="1527738"/>
              <a:ext cx="326664" cy="341977"/>
              <a:chOff x="0" y="-38100"/>
              <a:chExt cx="812800" cy="850900"/>
            </a:xfrm>
          </p:grpSpPr>
          <p:sp>
            <p:nvSpPr>
              <p:cNvPr id="530" name="Google Shape;530;p3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8"/>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32" name="Google Shape;532;p38"/>
            <p:cNvGrpSpPr/>
            <p:nvPr/>
          </p:nvGrpSpPr>
          <p:grpSpPr>
            <a:xfrm>
              <a:off x="2523284" y="1527738"/>
              <a:ext cx="326664" cy="341977"/>
              <a:chOff x="0" y="-38100"/>
              <a:chExt cx="812800" cy="850900"/>
            </a:xfrm>
          </p:grpSpPr>
          <p:sp>
            <p:nvSpPr>
              <p:cNvPr id="533" name="Google Shape;533;p3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82828"/>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8"/>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35" name="Google Shape;535;p38"/>
            <p:cNvGrpSpPr/>
            <p:nvPr/>
          </p:nvGrpSpPr>
          <p:grpSpPr>
            <a:xfrm>
              <a:off x="2034720" y="1527738"/>
              <a:ext cx="326664" cy="341977"/>
              <a:chOff x="0" y="-38100"/>
              <a:chExt cx="812800" cy="850900"/>
            </a:xfrm>
          </p:grpSpPr>
          <p:sp>
            <p:nvSpPr>
              <p:cNvPr id="536" name="Google Shape;536;p3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8"/>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538" name="Google Shape;538;p38"/>
          <p:cNvSpPr/>
          <p:nvPr/>
        </p:nvSpPr>
        <p:spPr>
          <a:xfrm>
            <a:off x="-1523925" y="7019925"/>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4">
              <a:alphaModFix/>
            </a:blip>
            <a:stretch>
              <a:fillRect b="0" l="0" r="0" t="0"/>
            </a:stretch>
          </a:blipFill>
          <a:ln>
            <a:noFill/>
          </a:ln>
        </p:spPr>
      </p:sp>
      <p:sp>
        <p:nvSpPr>
          <p:cNvPr id="539" name="Google Shape;539;p38"/>
          <p:cNvSpPr/>
          <p:nvPr/>
        </p:nvSpPr>
        <p:spPr>
          <a:xfrm>
            <a:off x="17259300" y="1543050"/>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4">
              <a:alphaModFix/>
            </a:blip>
            <a:stretch>
              <a:fillRect b="0" l="0" r="0" t="0"/>
            </a:stretch>
          </a:blipFill>
          <a:ln>
            <a:noFill/>
          </a:ln>
        </p:spPr>
      </p:sp>
      <p:sp>
        <p:nvSpPr>
          <p:cNvPr id="540" name="Google Shape;540;p38"/>
          <p:cNvSpPr/>
          <p:nvPr/>
        </p:nvSpPr>
        <p:spPr>
          <a:xfrm>
            <a:off x="-1523925" y="7194550"/>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5">
              <a:alphaModFix/>
            </a:blip>
            <a:stretch>
              <a:fillRect b="0" l="0" r="0" t="0"/>
            </a:stretch>
          </a:blipFill>
          <a:ln>
            <a:noFill/>
          </a:ln>
        </p:spPr>
      </p:sp>
      <p:cxnSp>
        <p:nvCxnSpPr>
          <p:cNvPr id="541" name="Google Shape;541;p38"/>
          <p:cNvCxnSpPr/>
          <p:nvPr/>
        </p:nvCxnSpPr>
        <p:spPr>
          <a:xfrm>
            <a:off x="2736850" y="767238"/>
            <a:ext cx="16354500" cy="34200"/>
          </a:xfrm>
          <a:prstGeom prst="straightConnector1">
            <a:avLst/>
          </a:prstGeom>
          <a:noFill/>
          <a:ln cap="flat" cmpd="sng" w="38100">
            <a:solidFill>
              <a:srgbClr val="999999"/>
            </a:solidFill>
            <a:prstDash val="dot"/>
            <a:round/>
            <a:headEnd len="med" w="med" type="none"/>
            <a:tailEnd len="med" w="med" type="none"/>
          </a:ln>
        </p:spPr>
      </p:cxnSp>
      <p:pic>
        <p:nvPicPr>
          <p:cNvPr id="542" name="Google Shape;542;p38"/>
          <p:cNvPicPr preferRelativeResize="0"/>
          <p:nvPr/>
        </p:nvPicPr>
        <p:blipFill>
          <a:blip r:embed="rId6">
            <a:alphaModFix/>
          </a:blip>
          <a:stretch>
            <a:fillRect/>
          </a:stretch>
        </p:blipFill>
        <p:spPr>
          <a:xfrm>
            <a:off x="8928100" y="2026625"/>
            <a:ext cx="8152150" cy="8062550"/>
          </a:xfrm>
          <a:prstGeom prst="rect">
            <a:avLst/>
          </a:prstGeom>
          <a:noFill/>
          <a:ln>
            <a:noFill/>
          </a:ln>
        </p:spPr>
      </p:pic>
      <p:sp>
        <p:nvSpPr>
          <p:cNvPr id="543" name="Google Shape;543;p38"/>
          <p:cNvSpPr/>
          <p:nvPr/>
        </p:nvSpPr>
        <p:spPr>
          <a:xfrm>
            <a:off x="16064974" y="8587177"/>
            <a:ext cx="1075178" cy="1071107"/>
          </a:xfrm>
          <a:custGeom>
            <a:rect b="b" l="l" r="r" t="t"/>
            <a:pathLst>
              <a:path extrusionOk="0" h="1377630" w="1264915">
                <a:moveTo>
                  <a:pt x="0" y="0"/>
                </a:moveTo>
                <a:lnTo>
                  <a:pt x="1264915" y="0"/>
                </a:lnTo>
                <a:lnTo>
                  <a:pt x="1264915" y="1377631"/>
                </a:lnTo>
                <a:lnTo>
                  <a:pt x="0" y="1377631"/>
                </a:lnTo>
                <a:lnTo>
                  <a:pt x="0" y="0"/>
                </a:lnTo>
                <a:close/>
              </a:path>
            </a:pathLst>
          </a:custGeom>
          <a:blipFill rotWithShape="1">
            <a:blip r:embed="rId7">
              <a:alphaModFix/>
            </a:blip>
            <a:stretch>
              <a:fillRect b="0" l="0" r="0" t="0"/>
            </a:stretch>
          </a:blipFill>
          <a:ln>
            <a:noFill/>
          </a:ln>
        </p:spPr>
      </p:sp>
      <p:sp>
        <p:nvSpPr>
          <p:cNvPr id="544" name="Google Shape;544;p38"/>
          <p:cNvSpPr txBox="1"/>
          <p:nvPr/>
        </p:nvSpPr>
        <p:spPr>
          <a:xfrm>
            <a:off x="1543061" y="1518876"/>
            <a:ext cx="14802300" cy="1072500"/>
          </a:xfrm>
          <a:prstGeom prst="rect">
            <a:avLst/>
          </a:prstGeom>
          <a:noFill/>
          <a:ln>
            <a:noFill/>
          </a:ln>
        </p:spPr>
        <p:txBody>
          <a:bodyPr anchorCtr="0" anchor="t" bIns="0" lIns="0" spcFirstLastPara="1" rIns="0" wrap="square" tIns="0">
            <a:spAutoFit/>
          </a:bodyPr>
          <a:lstStyle/>
          <a:p>
            <a:pPr indent="0" lvl="0" marL="0" rtl="0" algn="l">
              <a:lnSpc>
                <a:spcPct val="160027"/>
              </a:lnSpc>
              <a:spcBef>
                <a:spcPts val="0"/>
              </a:spcBef>
              <a:spcAft>
                <a:spcPts val="0"/>
              </a:spcAft>
              <a:buNone/>
            </a:pPr>
            <a:r>
              <a:rPr b="1" lang="en-US" sz="6967">
                <a:solidFill>
                  <a:srgbClr val="FFFFFF"/>
                </a:solidFill>
                <a:highlight>
                  <a:srgbClr val="FF0000"/>
                </a:highlight>
                <a:latin typeface="Roboto"/>
                <a:ea typeface="Roboto"/>
                <a:cs typeface="Roboto"/>
                <a:sym typeface="Roboto"/>
              </a:rPr>
              <a:t>SEO Strategy</a:t>
            </a:r>
            <a:r>
              <a:rPr b="1" lang="en-US" sz="6967">
                <a:solidFill>
                  <a:srgbClr val="FFFFFF"/>
                </a:solidFill>
                <a:highlight>
                  <a:srgbClr val="FF0000"/>
                </a:highlight>
                <a:latin typeface="Roboto"/>
                <a:ea typeface="Roboto"/>
                <a:cs typeface="Roboto"/>
                <a:sym typeface="Roboto"/>
              </a:rPr>
              <a:t> </a:t>
            </a:r>
            <a:r>
              <a:rPr b="1" lang="en-US" sz="6967">
                <a:solidFill>
                  <a:schemeClr val="lt1"/>
                </a:solidFill>
                <a:latin typeface="Roboto"/>
                <a:ea typeface="Roboto"/>
                <a:cs typeface="Roboto"/>
                <a:sym typeface="Roboto"/>
              </a:rPr>
              <a:t> </a:t>
            </a:r>
            <a:r>
              <a:rPr b="1" lang="en-US" sz="6967">
                <a:solidFill>
                  <a:schemeClr val="dk1"/>
                </a:solidFill>
                <a:latin typeface="Roboto"/>
                <a:ea typeface="Roboto"/>
                <a:cs typeface="Roboto"/>
                <a:sym typeface="Roboto"/>
              </a:rPr>
              <a:t>#1: Top Keywords</a:t>
            </a:r>
            <a:endParaRPr b="1" sz="6967">
              <a:solidFill>
                <a:schemeClr val="dk1"/>
              </a:solidFill>
              <a:highlight>
                <a:srgbClr val="FF0000"/>
              </a:highlight>
              <a:latin typeface="Roboto"/>
              <a:ea typeface="Roboto"/>
              <a:cs typeface="Roboto"/>
              <a:sym typeface="Roboto"/>
            </a:endParaRPr>
          </a:p>
        </p:txBody>
      </p:sp>
      <p:sp>
        <p:nvSpPr>
          <p:cNvPr id="545" name="Google Shape;545;p38"/>
          <p:cNvSpPr txBox="1"/>
          <p:nvPr/>
        </p:nvSpPr>
        <p:spPr>
          <a:xfrm>
            <a:off x="1543050" y="3154925"/>
            <a:ext cx="6899400" cy="5203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US" sz="5400">
                <a:solidFill>
                  <a:schemeClr val="dk1"/>
                </a:solidFill>
                <a:latin typeface="Roboto"/>
                <a:ea typeface="Roboto"/>
                <a:cs typeface="Roboto"/>
                <a:sym typeface="Roboto"/>
              </a:rPr>
              <a:t>Keywords are the heart and soul of SEO. These are the keywords found in Babies &amp; Gender Reveal category </a:t>
            </a:r>
            <a:endParaRPr sz="5400">
              <a:solidFill>
                <a:schemeClr val="dk1"/>
              </a:solidFill>
              <a:latin typeface="Roboto"/>
              <a:ea typeface="Roboto"/>
              <a:cs typeface="Roboto"/>
              <a:sym typeface="Roboto"/>
            </a:endParaRPr>
          </a:p>
        </p:txBody>
      </p:sp>
      <p:cxnSp>
        <p:nvCxnSpPr>
          <p:cNvPr id="546" name="Google Shape;546;p38"/>
          <p:cNvCxnSpPr/>
          <p:nvPr/>
        </p:nvCxnSpPr>
        <p:spPr>
          <a:xfrm>
            <a:off x="9370875" y="2913600"/>
            <a:ext cx="23400" cy="6288600"/>
          </a:xfrm>
          <a:prstGeom prst="straightConnector1">
            <a:avLst/>
          </a:prstGeom>
          <a:noFill/>
          <a:ln cap="flat" cmpd="sng" w="38100">
            <a:solidFill>
              <a:srgbClr val="999999"/>
            </a:solidFill>
            <a:prstDash val="dot"/>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grpSp>
        <p:nvGrpSpPr>
          <p:cNvPr id="551" name="Google Shape;551;p39"/>
          <p:cNvGrpSpPr/>
          <p:nvPr/>
        </p:nvGrpSpPr>
        <p:grpSpPr>
          <a:xfrm>
            <a:off x="933450" y="613338"/>
            <a:ext cx="1306898" cy="341977"/>
            <a:chOff x="1543050" y="1527738"/>
            <a:chExt cx="1306898" cy="341977"/>
          </a:xfrm>
        </p:grpSpPr>
        <p:grpSp>
          <p:nvGrpSpPr>
            <p:cNvPr id="552" name="Google Shape;552;p39"/>
            <p:cNvGrpSpPr/>
            <p:nvPr/>
          </p:nvGrpSpPr>
          <p:grpSpPr>
            <a:xfrm>
              <a:off x="1543050" y="1527738"/>
              <a:ext cx="326664" cy="341977"/>
              <a:chOff x="0" y="-38100"/>
              <a:chExt cx="812800" cy="850900"/>
            </a:xfrm>
          </p:grpSpPr>
          <p:sp>
            <p:nvSpPr>
              <p:cNvPr id="553" name="Google Shape;553;p3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9"/>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55" name="Google Shape;555;p39"/>
            <p:cNvGrpSpPr/>
            <p:nvPr/>
          </p:nvGrpSpPr>
          <p:grpSpPr>
            <a:xfrm>
              <a:off x="2523284" y="1527738"/>
              <a:ext cx="326664" cy="341977"/>
              <a:chOff x="0" y="-38100"/>
              <a:chExt cx="812800" cy="850900"/>
            </a:xfrm>
          </p:grpSpPr>
          <p:sp>
            <p:nvSpPr>
              <p:cNvPr id="556" name="Google Shape;556;p3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82828"/>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9"/>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58" name="Google Shape;558;p39"/>
            <p:cNvGrpSpPr/>
            <p:nvPr/>
          </p:nvGrpSpPr>
          <p:grpSpPr>
            <a:xfrm>
              <a:off x="2034720" y="1527738"/>
              <a:ext cx="326664" cy="341977"/>
              <a:chOff x="0" y="-38100"/>
              <a:chExt cx="812800" cy="850900"/>
            </a:xfrm>
          </p:grpSpPr>
          <p:sp>
            <p:nvSpPr>
              <p:cNvPr id="559" name="Google Shape;559;p3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9"/>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561" name="Google Shape;561;p39"/>
          <p:cNvSpPr/>
          <p:nvPr/>
        </p:nvSpPr>
        <p:spPr>
          <a:xfrm>
            <a:off x="17259300" y="1543050"/>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3">
              <a:alphaModFix/>
            </a:blip>
            <a:stretch>
              <a:fillRect b="0" l="0" r="0" t="0"/>
            </a:stretch>
          </a:blipFill>
          <a:ln>
            <a:noFill/>
          </a:ln>
        </p:spPr>
      </p:sp>
      <p:cxnSp>
        <p:nvCxnSpPr>
          <p:cNvPr id="562" name="Google Shape;562;p39"/>
          <p:cNvCxnSpPr/>
          <p:nvPr/>
        </p:nvCxnSpPr>
        <p:spPr>
          <a:xfrm>
            <a:off x="2736850" y="767238"/>
            <a:ext cx="16354500" cy="34200"/>
          </a:xfrm>
          <a:prstGeom prst="straightConnector1">
            <a:avLst/>
          </a:prstGeom>
          <a:noFill/>
          <a:ln cap="flat" cmpd="sng" w="38100">
            <a:solidFill>
              <a:srgbClr val="999999"/>
            </a:solidFill>
            <a:prstDash val="dot"/>
            <a:round/>
            <a:headEnd len="med" w="med" type="none"/>
            <a:tailEnd len="med" w="med" type="none"/>
          </a:ln>
        </p:spPr>
      </p:cxnSp>
      <p:sp>
        <p:nvSpPr>
          <p:cNvPr id="563" name="Google Shape;563;p39"/>
          <p:cNvSpPr/>
          <p:nvPr/>
        </p:nvSpPr>
        <p:spPr>
          <a:xfrm>
            <a:off x="16064974" y="8587177"/>
            <a:ext cx="1075178" cy="1071107"/>
          </a:xfrm>
          <a:custGeom>
            <a:rect b="b" l="l" r="r" t="t"/>
            <a:pathLst>
              <a:path extrusionOk="0" h="1377630" w="1264915">
                <a:moveTo>
                  <a:pt x="0" y="0"/>
                </a:moveTo>
                <a:lnTo>
                  <a:pt x="1264915" y="0"/>
                </a:lnTo>
                <a:lnTo>
                  <a:pt x="1264915" y="1377631"/>
                </a:lnTo>
                <a:lnTo>
                  <a:pt x="0" y="1377631"/>
                </a:lnTo>
                <a:lnTo>
                  <a:pt x="0" y="0"/>
                </a:lnTo>
                <a:close/>
              </a:path>
            </a:pathLst>
          </a:custGeom>
          <a:blipFill rotWithShape="1">
            <a:blip r:embed="rId4">
              <a:alphaModFix/>
            </a:blip>
            <a:stretch>
              <a:fillRect b="0" l="0" r="0" t="0"/>
            </a:stretch>
          </a:blipFill>
          <a:ln>
            <a:noFill/>
          </a:ln>
        </p:spPr>
      </p:sp>
      <p:sp>
        <p:nvSpPr>
          <p:cNvPr id="564" name="Google Shape;564;p39"/>
          <p:cNvSpPr txBox="1"/>
          <p:nvPr/>
        </p:nvSpPr>
        <p:spPr>
          <a:xfrm>
            <a:off x="1543050" y="1518875"/>
            <a:ext cx="20366700" cy="1072500"/>
          </a:xfrm>
          <a:prstGeom prst="rect">
            <a:avLst/>
          </a:prstGeom>
          <a:noFill/>
          <a:ln>
            <a:noFill/>
          </a:ln>
        </p:spPr>
        <p:txBody>
          <a:bodyPr anchorCtr="0" anchor="t" bIns="0" lIns="0" spcFirstLastPara="1" rIns="0" wrap="square" tIns="0">
            <a:spAutoFit/>
          </a:bodyPr>
          <a:lstStyle/>
          <a:p>
            <a:pPr indent="0" lvl="0" marL="0" rtl="0" algn="l">
              <a:lnSpc>
                <a:spcPct val="160027"/>
              </a:lnSpc>
              <a:spcBef>
                <a:spcPts val="0"/>
              </a:spcBef>
              <a:spcAft>
                <a:spcPts val="0"/>
              </a:spcAft>
              <a:buNone/>
            </a:pPr>
            <a:r>
              <a:rPr b="1" lang="en-US" sz="6967">
                <a:solidFill>
                  <a:srgbClr val="FFFFFF"/>
                </a:solidFill>
                <a:highlight>
                  <a:srgbClr val="FF0000"/>
                </a:highlight>
                <a:latin typeface="Roboto"/>
                <a:ea typeface="Roboto"/>
                <a:cs typeface="Roboto"/>
                <a:sym typeface="Roboto"/>
              </a:rPr>
              <a:t>SEO Strategy </a:t>
            </a:r>
            <a:r>
              <a:rPr b="1" lang="en-US" sz="6967">
                <a:solidFill>
                  <a:schemeClr val="lt1"/>
                </a:solidFill>
                <a:latin typeface="Roboto"/>
                <a:ea typeface="Roboto"/>
                <a:cs typeface="Roboto"/>
                <a:sym typeface="Roboto"/>
              </a:rPr>
              <a:t> </a:t>
            </a:r>
            <a:r>
              <a:rPr b="1" lang="en-US" sz="6967">
                <a:solidFill>
                  <a:schemeClr val="dk1"/>
                </a:solidFill>
                <a:latin typeface="Roboto"/>
                <a:ea typeface="Roboto"/>
                <a:cs typeface="Roboto"/>
                <a:sym typeface="Roboto"/>
              </a:rPr>
              <a:t>#2: Title </a:t>
            </a:r>
            <a:endParaRPr b="1" sz="6967">
              <a:solidFill>
                <a:schemeClr val="dk1"/>
              </a:solidFill>
              <a:highlight>
                <a:srgbClr val="FF0000"/>
              </a:highlight>
              <a:latin typeface="Roboto"/>
              <a:ea typeface="Roboto"/>
              <a:cs typeface="Roboto"/>
              <a:sym typeface="Roboto"/>
            </a:endParaRPr>
          </a:p>
        </p:txBody>
      </p:sp>
      <p:pic>
        <p:nvPicPr>
          <p:cNvPr id="565" name="Google Shape;565;p39"/>
          <p:cNvPicPr preferRelativeResize="0"/>
          <p:nvPr/>
        </p:nvPicPr>
        <p:blipFill rotWithShape="1">
          <a:blip r:embed="rId5">
            <a:alphaModFix/>
          </a:blip>
          <a:srcRect b="0" l="0" r="0" t="0"/>
          <a:stretch/>
        </p:blipFill>
        <p:spPr>
          <a:xfrm>
            <a:off x="2006475" y="4088475"/>
            <a:ext cx="6816850" cy="1007075"/>
          </a:xfrm>
          <a:prstGeom prst="rect">
            <a:avLst/>
          </a:prstGeom>
          <a:noFill/>
          <a:ln>
            <a:noFill/>
          </a:ln>
          <a:effectLst>
            <a:outerShdw blurRad="57150" rotWithShape="0" algn="bl" dir="5400000" dist="19050">
              <a:srgbClr val="000000">
                <a:alpha val="60000"/>
              </a:srgbClr>
            </a:outerShdw>
          </a:effectLst>
        </p:spPr>
      </p:pic>
      <p:sp>
        <p:nvSpPr>
          <p:cNvPr id="566" name="Google Shape;566;p39"/>
          <p:cNvSpPr txBox="1"/>
          <p:nvPr/>
        </p:nvSpPr>
        <p:spPr>
          <a:xfrm>
            <a:off x="3776895" y="4338050"/>
            <a:ext cx="3039900" cy="5079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300">
                <a:solidFill>
                  <a:srgbClr val="282828"/>
                </a:solidFill>
              </a:rPr>
              <a:t>Your Title Here! </a:t>
            </a:r>
            <a:endParaRPr sz="300"/>
          </a:p>
        </p:txBody>
      </p:sp>
      <p:sp>
        <p:nvSpPr>
          <p:cNvPr id="567" name="Google Shape;567;p39"/>
          <p:cNvSpPr txBox="1"/>
          <p:nvPr/>
        </p:nvSpPr>
        <p:spPr>
          <a:xfrm>
            <a:off x="1589875" y="5699425"/>
            <a:ext cx="7936500" cy="26160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US" sz="4900">
                <a:solidFill>
                  <a:schemeClr val="dk1"/>
                </a:solidFill>
                <a:latin typeface="Roboto"/>
                <a:ea typeface="Roboto"/>
                <a:cs typeface="Roboto"/>
                <a:sym typeface="Roboto"/>
              </a:rPr>
              <a:t>Use the specified keywords in your title to help boost relevance </a:t>
            </a:r>
            <a:endParaRPr sz="4900">
              <a:solidFill>
                <a:schemeClr val="dk1"/>
              </a:solidFill>
              <a:latin typeface="Roboto"/>
              <a:ea typeface="Roboto"/>
              <a:cs typeface="Roboto"/>
              <a:sym typeface="Roboto"/>
            </a:endParaRPr>
          </a:p>
        </p:txBody>
      </p:sp>
      <p:sp>
        <p:nvSpPr>
          <p:cNvPr id="568" name="Google Shape;568;p39"/>
          <p:cNvSpPr/>
          <p:nvPr/>
        </p:nvSpPr>
        <p:spPr>
          <a:xfrm>
            <a:off x="9599345" y="3005846"/>
            <a:ext cx="7126696" cy="5166854"/>
          </a:xfrm>
          <a:custGeom>
            <a:rect b="b" l="l" r="r" t="t"/>
            <a:pathLst>
              <a:path extrusionOk="0" h="5166854" w="7126696">
                <a:moveTo>
                  <a:pt x="0" y="0"/>
                </a:moveTo>
                <a:lnTo>
                  <a:pt x="7126695" y="0"/>
                </a:lnTo>
                <a:lnTo>
                  <a:pt x="7126695" y="5166854"/>
                </a:lnTo>
                <a:lnTo>
                  <a:pt x="0" y="5166854"/>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pic>
        <p:nvPicPr>
          <p:cNvPr id="573" name="Google Shape;573;p40"/>
          <p:cNvPicPr preferRelativeResize="0"/>
          <p:nvPr/>
        </p:nvPicPr>
        <p:blipFill>
          <a:blip r:embed="rId3">
            <a:alphaModFix/>
          </a:blip>
          <a:stretch>
            <a:fillRect/>
          </a:stretch>
        </p:blipFill>
        <p:spPr>
          <a:xfrm>
            <a:off x="55227" y="0"/>
            <a:ext cx="18177546" cy="10287000"/>
          </a:xfrm>
          <a:prstGeom prst="rect">
            <a:avLst/>
          </a:prstGeom>
          <a:noFill/>
          <a:ln>
            <a:noFill/>
          </a:ln>
        </p:spPr>
      </p:pic>
      <p:grpSp>
        <p:nvGrpSpPr>
          <p:cNvPr id="574" name="Google Shape;574;p40"/>
          <p:cNvGrpSpPr/>
          <p:nvPr/>
        </p:nvGrpSpPr>
        <p:grpSpPr>
          <a:xfrm>
            <a:off x="933450" y="613338"/>
            <a:ext cx="1306898" cy="341977"/>
            <a:chOff x="1543050" y="1527738"/>
            <a:chExt cx="1306898" cy="341977"/>
          </a:xfrm>
        </p:grpSpPr>
        <p:grpSp>
          <p:nvGrpSpPr>
            <p:cNvPr id="575" name="Google Shape;575;p40"/>
            <p:cNvGrpSpPr/>
            <p:nvPr/>
          </p:nvGrpSpPr>
          <p:grpSpPr>
            <a:xfrm>
              <a:off x="1543050" y="1527738"/>
              <a:ext cx="326664" cy="341977"/>
              <a:chOff x="0" y="-38100"/>
              <a:chExt cx="812800" cy="850900"/>
            </a:xfrm>
          </p:grpSpPr>
          <p:sp>
            <p:nvSpPr>
              <p:cNvPr id="576" name="Google Shape;576;p4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0"/>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78" name="Google Shape;578;p40"/>
            <p:cNvGrpSpPr/>
            <p:nvPr/>
          </p:nvGrpSpPr>
          <p:grpSpPr>
            <a:xfrm>
              <a:off x="2523284" y="1527738"/>
              <a:ext cx="326664" cy="341977"/>
              <a:chOff x="0" y="-38100"/>
              <a:chExt cx="812800" cy="850900"/>
            </a:xfrm>
          </p:grpSpPr>
          <p:sp>
            <p:nvSpPr>
              <p:cNvPr id="579" name="Google Shape;579;p4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82828"/>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0"/>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81" name="Google Shape;581;p40"/>
            <p:cNvGrpSpPr/>
            <p:nvPr/>
          </p:nvGrpSpPr>
          <p:grpSpPr>
            <a:xfrm>
              <a:off x="2034720" y="1527738"/>
              <a:ext cx="326664" cy="341977"/>
              <a:chOff x="0" y="-38100"/>
              <a:chExt cx="812800" cy="850900"/>
            </a:xfrm>
          </p:grpSpPr>
          <p:sp>
            <p:nvSpPr>
              <p:cNvPr id="582" name="Google Shape;582;p4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0"/>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584" name="Google Shape;584;p40"/>
          <p:cNvSpPr/>
          <p:nvPr/>
        </p:nvSpPr>
        <p:spPr>
          <a:xfrm>
            <a:off x="17259300" y="1543050"/>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4">
              <a:alphaModFix/>
            </a:blip>
            <a:stretch>
              <a:fillRect b="0" l="0" r="0" t="0"/>
            </a:stretch>
          </a:blipFill>
          <a:ln>
            <a:noFill/>
          </a:ln>
        </p:spPr>
      </p:sp>
      <p:cxnSp>
        <p:nvCxnSpPr>
          <p:cNvPr id="585" name="Google Shape;585;p40"/>
          <p:cNvCxnSpPr/>
          <p:nvPr/>
        </p:nvCxnSpPr>
        <p:spPr>
          <a:xfrm>
            <a:off x="2736850" y="767238"/>
            <a:ext cx="16354500" cy="34200"/>
          </a:xfrm>
          <a:prstGeom prst="straightConnector1">
            <a:avLst/>
          </a:prstGeom>
          <a:noFill/>
          <a:ln cap="flat" cmpd="sng" w="38100">
            <a:solidFill>
              <a:srgbClr val="999999"/>
            </a:solidFill>
            <a:prstDash val="dot"/>
            <a:round/>
            <a:headEnd len="med" w="med" type="none"/>
            <a:tailEnd len="med" w="med" type="none"/>
          </a:ln>
        </p:spPr>
      </p:cxnSp>
      <p:sp>
        <p:nvSpPr>
          <p:cNvPr id="586" name="Google Shape;586;p40"/>
          <p:cNvSpPr/>
          <p:nvPr/>
        </p:nvSpPr>
        <p:spPr>
          <a:xfrm>
            <a:off x="16064974" y="8587177"/>
            <a:ext cx="1075178" cy="1071107"/>
          </a:xfrm>
          <a:custGeom>
            <a:rect b="b" l="l" r="r" t="t"/>
            <a:pathLst>
              <a:path extrusionOk="0" h="1377630" w="1264915">
                <a:moveTo>
                  <a:pt x="0" y="0"/>
                </a:moveTo>
                <a:lnTo>
                  <a:pt x="1264915" y="0"/>
                </a:lnTo>
                <a:lnTo>
                  <a:pt x="1264915" y="1377631"/>
                </a:lnTo>
                <a:lnTo>
                  <a:pt x="0" y="1377631"/>
                </a:lnTo>
                <a:lnTo>
                  <a:pt x="0" y="0"/>
                </a:lnTo>
                <a:close/>
              </a:path>
            </a:pathLst>
          </a:custGeom>
          <a:blipFill rotWithShape="1">
            <a:blip r:embed="rId5">
              <a:alphaModFix/>
            </a:blip>
            <a:stretch>
              <a:fillRect b="0" l="0" r="0" t="0"/>
            </a:stretch>
          </a:blipFill>
          <a:ln>
            <a:noFill/>
          </a:ln>
        </p:spPr>
      </p:sp>
      <p:sp>
        <p:nvSpPr>
          <p:cNvPr id="587" name="Google Shape;587;p40"/>
          <p:cNvSpPr txBox="1"/>
          <p:nvPr/>
        </p:nvSpPr>
        <p:spPr>
          <a:xfrm>
            <a:off x="1543050" y="1518875"/>
            <a:ext cx="20366700" cy="1072500"/>
          </a:xfrm>
          <a:prstGeom prst="rect">
            <a:avLst/>
          </a:prstGeom>
          <a:noFill/>
          <a:ln>
            <a:noFill/>
          </a:ln>
        </p:spPr>
        <p:txBody>
          <a:bodyPr anchorCtr="0" anchor="t" bIns="0" lIns="0" spcFirstLastPara="1" rIns="0" wrap="square" tIns="0">
            <a:spAutoFit/>
          </a:bodyPr>
          <a:lstStyle/>
          <a:p>
            <a:pPr indent="0" lvl="0" marL="0" rtl="0" algn="l">
              <a:lnSpc>
                <a:spcPct val="160027"/>
              </a:lnSpc>
              <a:spcBef>
                <a:spcPts val="0"/>
              </a:spcBef>
              <a:spcAft>
                <a:spcPts val="0"/>
              </a:spcAft>
              <a:buNone/>
            </a:pPr>
            <a:r>
              <a:rPr b="1" lang="en-US" sz="6967">
                <a:solidFill>
                  <a:srgbClr val="FFFFFF"/>
                </a:solidFill>
                <a:highlight>
                  <a:srgbClr val="FF0000"/>
                </a:highlight>
                <a:latin typeface="Roboto"/>
                <a:ea typeface="Roboto"/>
                <a:cs typeface="Roboto"/>
                <a:sym typeface="Roboto"/>
              </a:rPr>
              <a:t>SEO Strategy </a:t>
            </a:r>
            <a:r>
              <a:rPr b="1" lang="en-US" sz="6967">
                <a:solidFill>
                  <a:schemeClr val="lt1"/>
                </a:solidFill>
                <a:latin typeface="Roboto"/>
                <a:ea typeface="Roboto"/>
                <a:cs typeface="Roboto"/>
                <a:sym typeface="Roboto"/>
              </a:rPr>
              <a:t> </a:t>
            </a:r>
            <a:r>
              <a:rPr b="1" lang="en-US" sz="6967">
                <a:solidFill>
                  <a:schemeClr val="dk1"/>
                </a:solidFill>
                <a:latin typeface="Roboto"/>
                <a:ea typeface="Roboto"/>
                <a:cs typeface="Roboto"/>
                <a:sym typeface="Roboto"/>
              </a:rPr>
              <a:t>#3: Sentiments</a:t>
            </a:r>
            <a:endParaRPr b="1" sz="6967">
              <a:solidFill>
                <a:schemeClr val="dk1"/>
              </a:solidFill>
              <a:highlight>
                <a:srgbClr val="FF0000"/>
              </a:highlight>
              <a:latin typeface="Roboto"/>
              <a:ea typeface="Roboto"/>
              <a:cs typeface="Roboto"/>
              <a:sym typeface="Roboto"/>
            </a:endParaRPr>
          </a:p>
        </p:txBody>
      </p:sp>
      <p:sp>
        <p:nvSpPr>
          <p:cNvPr id="588" name="Google Shape;588;p40"/>
          <p:cNvSpPr/>
          <p:nvPr/>
        </p:nvSpPr>
        <p:spPr>
          <a:xfrm>
            <a:off x="1734811" y="4816310"/>
            <a:ext cx="2004300" cy="4279800"/>
          </a:xfrm>
          <a:prstGeom prst="rect">
            <a:avLst/>
          </a:prstGeom>
          <a:solidFill>
            <a:srgbClr val="FF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89" name="Google Shape;589;p40"/>
          <p:cNvSpPr/>
          <p:nvPr/>
        </p:nvSpPr>
        <p:spPr>
          <a:xfrm>
            <a:off x="3930781" y="7173652"/>
            <a:ext cx="2004300" cy="1922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90" name="Google Shape;590;p40"/>
          <p:cNvSpPr/>
          <p:nvPr/>
        </p:nvSpPr>
        <p:spPr>
          <a:xfrm>
            <a:off x="6649437" y="6796477"/>
            <a:ext cx="2004300" cy="2299800"/>
          </a:xfrm>
          <a:prstGeom prst="rect">
            <a:avLst/>
          </a:prstGeom>
          <a:solidFill>
            <a:srgbClr val="FF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91" name="Google Shape;591;p40"/>
          <p:cNvSpPr/>
          <p:nvPr/>
        </p:nvSpPr>
        <p:spPr>
          <a:xfrm>
            <a:off x="8802030" y="4370425"/>
            <a:ext cx="2004300" cy="47262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92" name="Google Shape;592;p40"/>
          <p:cNvSpPr/>
          <p:nvPr/>
        </p:nvSpPr>
        <p:spPr>
          <a:xfrm>
            <a:off x="11630609" y="7816508"/>
            <a:ext cx="2004300" cy="1280100"/>
          </a:xfrm>
          <a:prstGeom prst="rect">
            <a:avLst/>
          </a:prstGeom>
          <a:solidFill>
            <a:srgbClr val="FF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93" name="Google Shape;593;p40"/>
          <p:cNvSpPr/>
          <p:nvPr/>
        </p:nvSpPr>
        <p:spPr>
          <a:xfrm>
            <a:off x="13770950" y="8117468"/>
            <a:ext cx="2004300" cy="978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94" name="Google Shape;594;p40"/>
          <p:cNvSpPr txBox="1"/>
          <p:nvPr/>
        </p:nvSpPr>
        <p:spPr>
          <a:xfrm>
            <a:off x="1814013" y="9196575"/>
            <a:ext cx="3755700" cy="461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3000">
                <a:solidFill>
                  <a:schemeClr val="dk1"/>
                </a:solidFill>
                <a:latin typeface="Roboto"/>
                <a:ea typeface="Roboto"/>
                <a:cs typeface="Roboto"/>
                <a:sym typeface="Roboto"/>
              </a:rPr>
              <a:t>Neutral</a:t>
            </a:r>
            <a:endParaRPr sz="3000">
              <a:solidFill>
                <a:schemeClr val="dk1"/>
              </a:solidFill>
              <a:latin typeface="Roboto"/>
              <a:ea typeface="Roboto"/>
              <a:cs typeface="Roboto"/>
              <a:sym typeface="Roboto"/>
            </a:endParaRPr>
          </a:p>
        </p:txBody>
      </p:sp>
      <p:sp>
        <p:nvSpPr>
          <p:cNvPr id="595" name="Google Shape;595;p40"/>
          <p:cNvSpPr txBox="1"/>
          <p:nvPr/>
        </p:nvSpPr>
        <p:spPr>
          <a:xfrm>
            <a:off x="6877163" y="9196575"/>
            <a:ext cx="3755700" cy="461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3000">
                <a:solidFill>
                  <a:schemeClr val="dk1"/>
                </a:solidFill>
                <a:latin typeface="Roboto"/>
                <a:ea typeface="Roboto"/>
                <a:cs typeface="Roboto"/>
                <a:sym typeface="Roboto"/>
              </a:rPr>
              <a:t>Positive</a:t>
            </a:r>
            <a:endParaRPr sz="3000">
              <a:solidFill>
                <a:schemeClr val="dk1"/>
              </a:solidFill>
              <a:latin typeface="Roboto"/>
              <a:ea typeface="Roboto"/>
              <a:cs typeface="Roboto"/>
              <a:sym typeface="Roboto"/>
            </a:endParaRPr>
          </a:p>
        </p:txBody>
      </p:sp>
      <p:sp>
        <p:nvSpPr>
          <p:cNvPr id="596" name="Google Shape;596;p40"/>
          <p:cNvSpPr txBox="1"/>
          <p:nvPr/>
        </p:nvSpPr>
        <p:spPr>
          <a:xfrm>
            <a:off x="12238848" y="9196575"/>
            <a:ext cx="3197100" cy="461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3000">
                <a:solidFill>
                  <a:schemeClr val="dk1"/>
                </a:solidFill>
                <a:latin typeface="Roboto"/>
                <a:ea typeface="Roboto"/>
                <a:cs typeface="Roboto"/>
                <a:sym typeface="Roboto"/>
              </a:rPr>
              <a:t>Negative</a:t>
            </a:r>
            <a:endParaRPr sz="3000">
              <a:solidFill>
                <a:schemeClr val="dk1"/>
              </a:solidFill>
              <a:latin typeface="Roboto"/>
              <a:ea typeface="Roboto"/>
              <a:cs typeface="Roboto"/>
              <a:sym typeface="Roboto"/>
            </a:endParaRPr>
          </a:p>
        </p:txBody>
      </p:sp>
      <p:sp>
        <p:nvSpPr>
          <p:cNvPr id="597" name="Google Shape;597;p40"/>
          <p:cNvSpPr/>
          <p:nvPr/>
        </p:nvSpPr>
        <p:spPr>
          <a:xfrm>
            <a:off x="13515400" y="4687438"/>
            <a:ext cx="204900" cy="180600"/>
          </a:xfrm>
          <a:prstGeom prst="rect">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98" name="Google Shape;598;p40"/>
          <p:cNvSpPr/>
          <p:nvPr/>
        </p:nvSpPr>
        <p:spPr>
          <a:xfrm>
            <a:off x="13515400" y="5210113"/>
            <a:ext cx="204900" cy="18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99" name="Google Shape;599;p40"/>
          <p:cNvSpPr txBox="1"/>
          <p:nvPr/>
        </p:nvSpPr>
        <p:spPr>
          <a:xfrm>
            <a:off x="13919800" y="4546888"/>
            <a:ext cx="691200" cy="400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2600">
                <a:solidFill>
                  <a:schemeClr val="dk1"/>
                </a:solidFill>
                <a:latin typeface="Roboto"/>
                <a:ea typeface="Roboto"/>
                <a:cs typeface="Roboto"/>
                <a:sym typeface="Roboto"/>
              </a:rPr>
              <a:t>title</a:t>
            </a:r>
            <a:endParaRPr sz="2600">
              <a:solidFill>
                <a:schemeClr val="dk1"/>
              </a:solidFill>
              <a:latin typeface="Roboto"/>
              <a:ea typeface="Roboto"/>
              <a:cs typeface="Roboto"/>
              <a:sym typeface="Roboto"/>
            </a:endParaRPr>
          </a:p>
        </p:txBody>
      </p:sp>
      <p:sp>
        <p:nvSpPr>
          <p:cNvPr id="600" name="Google Shape;600;p40"/>
          <p:cNvSpPr txBox="1"/>
          <p:nvPr/>
        </p:nvSpPr>
        <p:spPr>
          <a:xfrm>
            <a:off x="13949050" y="5050938"/>
            <a:ext cx="1702500" cy="400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2600">
                <a:solidFill>
                  <a:schemeClr val="dk1"/>
                </a:solidFill>
                <a:latin typeface="Roboto"/>
                <a:ea typeface="Roboto"/>
                <a:cs typeface="Roboto"/>
                <a:sym typeface="Roboto"/>
              </a:rPr>
              <a:t>description</a:t>
            </a:r>
            <a:endParaRPr sz="2600">
              <a:solidFill>
                <a:schemeClr val="dk1"/>
              </a:solidFill>
              <a:latin typeface="Roboto"/>
              <a:ea typeface="Roboto"/>
              <a:cs typeface="Roboto"/>
              <a:sym typeface="Roboto"/>
            </a:endParaRPr>
          </a:p>
        </p:txBody>
      </p:sp>
      <p:sp>
        <p:nvSpPr>
          <p:cNvPr id="601" name="Google Shape;601;p40"/>
          <p:cNvSpPr txBox="1"/>
          <p:nvPr/>
        </p:nvSpPr>
        <p:spPr>
          <a:xfrm>
            <a:off x="1494125" y="2966450"/>
            <a:ext cx="15018600" cy="12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700">
                <a:solidFill>
                  <a:schemeClr val="dk1"/>
                </a:solidFill>
                <a:latin typeface="Roboto"/>
                <a:ea typeface="Roboto"/>
                <a:cs typeface="Roboto"/>
                <a:sym typeface="Roboto"/>
              </a:rPr>
              <a:t>Tone is mostly Neutral for the Title, while </a:t>
            </a:r>
            <a:endParaRPr sz="3700">
              <a:solidFill>
                <a:schemeClr val="dk1"/>
              </a:solidFill>
              <a:latin typeface="Roboto"/>
              <a:ea typeface="Roboto"/>
              <a:cs typeface="Roboto"/>
              <a:sym typeface="Roboto"/>
            </a:endParaRPr>
          </a:p>
          <a:p>
            <a:pPr indent="0" lvl="0" marL="0" rtl="0" algn="l">
              <a:spcBef>
                <a:spcPts val="0"/>
              </a:spcBef>
              <a:spcAft>
                <a:spcPts val="0"/>
              </a:spcAft>
              <a:buNone/>
            </a:pPr>
            <a:r>
              <a:rPr lang="en-US" sz="3700">
                <a:solidFill>
                  <a:schemeClr val="dk1"/>
                </a:solidFill>
                <a:latin typeface="Roboto"/>
                <a:ea typeface="Roboto"/>
                <a:cs typeface="Roboto"/>
                <a:sym typeface="Roboto"/>
              </a:rPr>
              <a:t>it is mostly Positive for the Description </a:t>
            </a:r>
            <a:endParaRPr sz="3700">
              <a:solidFill>
                <a:schemeClr val="dk1"/>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82828"/>
        </a:solidFill>
      </p:bgPr>
    </p:bg>
    <p:spTree>
      <p:nvGrpSpPr>
        <p:cNvPr id="605" name="Shape 605"/>
        <p:cNvGrpSpPr/>
        <p:nvPr/>
      </p:nvGrpSpPr>
      <p:grpSpPr>
        <a:xfrm>
          <a:off x="0" y="0"/>
          <a:ext cx="0" cy="0"/>
          <a:chOff x="0" y="0"/>
          <a:chExt cx="0" cy="0"/>
        </a:xfrm>
      </p:grpSpPr>
      <p:pic>
        <p:nvPicPr>
          <p:cNvPr id="606" name="Google Shape;606;p41"/>
          <p:cNvPicPr preferRelativeResize="0"/>
          <p:nvPr/>
        </p:nvPicPr>
        <p:blipFill>
          <a:blip r:embed="rId3">
            <a:alphaModFix/>
          </a:blip>
          <a:stretch>
            <a:fillRect/>
          </a:stretch>
        </p:blipFill>
        <p:spPr>
          <a:xfrm>
            <a:off x="55227" y="0"/>
            <a:ext cx="18177546" cy="10287000"/>
          </a:xfrm>
          <a:prstGeom prst="rect">
            <a:avLst/>
          </a:prstGeom>
          <a:noFill/>
          <a:ln>
            <a:noFill/>
          </a:ln>
        </p:spPr>
      </p:pic>
      <p:cxnSp>
        <p:nvCxnSpPr>
          <p:cNvPr id="607" name="Google Shape;607;p41"/>
          <p:cNvCxnSpPr/>
          <p:nvPr/>
        </p:nvCxnSpPr>
        <p:spPr>
          <a:xfrm>
            <a:off x="1028700" y="9592762"/>
            <a:ext cx="16230600" cy="0"/>
          </a:xfrm>
          <a:prstGeom prst="straightConnector1">
            <a:avLst/>
          </a:prstGeom>
          <a:noFill/>
          <a:ln cap="flat" cmpd="sng" w="47625">
            <a:solidFill>
              <a:srgbClr val="FFFFFF"/>
            </a:solidFill>
            <a:prstDash val="dot"/>
            <a:round/>
            <a:headEnd len="sm" w="sm" type="none"/>
            <a:tailEnd len="sm" w="sm" type="none"/>
          </a:ln>
        </p:spPr>
      </p:cxnSp>
      <p:sp>
        <p:nvSpPr>
          <p:cNvPr id="608" name="Google Shape;608;p41"/>
          <p:cNvSpPr txBox="1"/>
          <p:nvPr/>
        </p:nvSpPr>
        <p:spPr>
          <a:xfrm>
            <a:off x="2253075" y="1599700"/>
            <a:ext cx="9644400" cy="1493400"/>
          </a:xfrm>
          <a:prstGeom prst="rect">
            <a:avLst/>
          </a:prstGeom>
          <a:noFill/>
          <a:ln>
            <a:noFill/>
          </a:ln>
          <a:effectLst>
            <a:outerShdw blurRad="200025" rotWithShape="0" algn="bl" dir="1620000" dist="114300">
              <a:srgbClr val="888888">
                <a:alpha val="2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i="1" lang="en-US" sz="3800">
                <a:solidFill>
                  <a:schemeClr val="lt1"/>
                </a:solidFill>
                <a:highlight>
                  <a:srgbClr val="FF0000"/>
                </a:highlight>
                <a:latin typeface="Roboto Serif"/>
                <a:ea typeface="Roboto Serif"/>
                <a:cs typeface="Roboto Serif"/>
                <a:sym typeface="Roboto Serif"/>
              </a:rPr>
              <a:t> </a:t>
            </a:r>
            <a:r>
              <a:rPr i="1" lang="en-US" sz="3800">
                <a:solidFill>
                  <a:schemeClr val="lt1"/>
                </a:solidFill>
                <a:highlight>
                  <a:srgbClr val="FF0000"/>
                </a:highlight>
                <a:latin typeface="Roboto Black"/>
                <a:ea typeface="Roboto Black"/>
                <a:cs typeface="Roboto Black"/>
                <a:sym typeface="Roboto Black"/>
              </a:rPr>
              <a:t>I want to make a Youtube video about a baby girl gender reveal party</a:t>
            </a:r>
            <a:endParaRPr i="1" sz="3800">
              <a:solidFill>
                <a:schemeClr val="lt1"/>
              </a:solidFill>
              <a:highlight>
                <a:srgbClr val="FF0000"/>
              </a:highlight>
              <a:latin typeface="Roboto Serif"/>
              <a:ea typeface="Roboto Serif"/>
              <a:cs typeface="Roboto Serif"/>
              <a:sym typeface="Roboto Serif"/>
            </a:endParaRPr>
          </a:p>
        </p:txBody>
      </p:sp>
      <p:grpSp>
        <p:nvGrpSpPr>
          <p:cNvPr id="609" name="Google Shape;609;p41"/>
          <p:cNvGrpSpPr/>
          <p:nvPr/>
        </p:nvGrpSpPr>
        <p:grpSpPr>
          <a:xfrm>
            <a:off x="1162050" y="460938"/>
            <a:ext cx="1306898" cy="341977"/>
            <a:chOff x="1543050" y="1527738"/>
            <a:chExt cx="1306898" cy="341977"/>
          </a:xfrm>
        </p:grpSpPr>
        <p:grpSp>
          <p:nvGrpSpPr>
            <p:cNvPr id="610" name="Google Shape;610;p41"/>
            <p:cNvGrpSpPr/>
            <p:nvPr/>
          </p:nvGrpSpPr>
          <p:grpSpPr>
            <a:xfrm>
              <a:off x="1543050" y="1527738"/>
              <a:ext cx="326664" cy="341977"/>
              <a:chOff x="0" y="-38100"/>
              <a:chExt cx="812800" cy="850900"/>
            </a:xfrm>
          </p:grpSpPr>
          <p:sp>
            <p:nvSpPr>
              <p:cNvPr id="611" name="Google Shape;611;p4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1"/>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13" name="Google Shape;613;p41"/>
            <p:cNvGrpSpPr/>
            <p:nvPr/>
          </p:nvGrpSpPr>
          <p:grpSpPr>
            <a:xfrm>
              <a:off x="2523284" y="1527738"/>
              <a:ext cx="326664" cy="341977"/>
              <a:chOff x="0" y="-38100"/>
              <a:chExt cx="812800" cy="850900"/>
            </a:xfrm>
          </p:grpSpPr>
          <p:sp>
            <p:nvSpPr>
              <p:cNvPr id="614" name="Google Shape;614;p4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1"/>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16" name="Google Shape;616;p41"/>
            <p:cNvGrpSpPr/>
            <p:nvPr/>
          </p:nvGrpSpPr>
          <p:grpSpPr>
            <a:xfrm>
              <a:off x="2034720" y="1527738"/>
              <a:ext cx="326664" cy="341977"/>
              <a:chOff x="0" y="-38100"/>
              <a:chExt cx="812800" cy="850900"/>
            </a:xfrm>
          </p:grpSpPr>
          <p:sp>
            <p:nvSpPr>
              <p:cNvPr id="617" name="Google Shape;617;p4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1"/>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cxnSp>
        <p:nvCxnSpPr>
          <p:cNvPr id="619" name="Google Shape;619;p41"/>
          <p:cNvCxnSpPr/>
          <p:nvPr/>
        </p:nvCxnSpPr>
        <p:spPr>
          <a:xfrm>
            <a:off x="3041650" y="614838"/>
            <a:ext cx="16354500" cy="34200"/>
          </a:xfrm>
          <a:prstGeom prst="straightConnector1">
            <a:avLst/>
          </a:prstGeom>
          <a:noFill/>
          <a:ln cap="flat" cmpd="sng" w="38100">
            <a:solidFill>
              <a:srgbClr val="999999"/>
            </a:solidFill>
            <a:prstDash val="dot"/>
            <a:round/>
            <a:headEnd len="med" w="med" type="none"/>
            <a:tailEnd len="med" w="med" type="none"/>
          </a:ln>
        </p:spPr>
      </p:cxnSp>
      <p:sp>
        <p:nvSpPr>
          <p:cNvPr id="620" name="Google Shape;620;p41"/>
          <p:cNvSpPr txBox="1"/>
          <p:nvPr/>
        </p:nvSpPr>
        <p:spPr>
          <a:xfrm>
            <a:off x="207625" y="1631025"/>
            <a:ext cx="1880400" cy="943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i="1" lang="en-US" sz="3600">
                <a:solidFill>
                  <a:schemeClr val="lt1"/>
                </a:solidFill>
                <a:latin typeface="Roboto Serif"/>
                <a:ea typeface="Roboto Serif"/>
                <a:cs typeface="Roboto Serif"/>
                <a:sym typeface="Roboto Serif"/>
              </a:rPr>
              <a:t>task:</a:t>
            </a:r>
            <a:endParaRPr i="1" sz="3600">
              <a:solidFill>
                <a:schemeClr val="lt1"/>
              </a:solidFill>
              <a:latin typeface="Roboto Serif"/>
              <a:ea typeface="Roboto Serif"/>
              <a:cs typeface="Roboto Serif"/>
              <a:sym typeface="Roboto Serif"/>
            </a:endParaRPr>
          </a:p>
        </p:txBody>
      </p:sp>
      <p:sp>
        <p:nvSpPr>
          <p:cNvPr id="621" name="Google Shape;621;p41"/>
          <p:cNvSpPr txBox="1"/>
          <p:nvPr/>
        </p:nvSpPr>
        <p:spPr>
          <a:xfrm>
            <a:off x="1390650" y="4729550"/>
            <a:ext cx="9644400" cy="2818200"/>
          </a:xfrm>
          <a:prstGeom prst="rect">
            <a:avLst/>
          </a:prstGeom>
          <a:noFill/>
          <a:ln>
            <a:noFill/>
          </a:ln>
          <a:effectLst>
            <a:outerShdw blurRad="200025" rotWithShape="0" algn="bl" dir="1620000" dist="114300">
              <a:srgbClr val="888888">
                <a:alpha val="20000"/>
              </a:srgbClr>
            </a:outerShdw>
          </a:effectLst>
        </p:spPr>
        <p:txBody>
          <a:bodyPr anchorCtr="0" anchor="t" bIns="91425" lIns="91425" spcFirstLastPara="1" rIns="91425" wrap="square" tIns="91425">
            <a:noAutofit/>
          </a:bodyPr>
          <a:lstStyle/>
          <a:p>
            <a:pPr indent="-406400" lvl="0" marL="457200" rtl="0" algn="l">
              <a:spcBef>
                <a:spcPts val="0"/>
              </a:spcBef>
              <a:spcAft>
                <a:spcPts val="0"/>
              </a:spcAft>
              <a:buClr>
                <a:schemeClr val="lt1"/>
              </a:buClr>
              <a:buSzPts val="2800"/>
              <a:buFont typeface="Roboto"/>
              <a:buAutoNum type="arabicPeriod"/>
            </a:pPr>
            <a:r>
              <a:rPr lang="en-US" sz="2800">
                <a:solidFill>
                  <a:schemeClr val="lt1"/>
                </a:solidFill>
                <a:latin typeface="Roboto"/>
                <a:ea typeface="Roboto"/>
                <a:cs typeface="Roboto"/>
                <a:sym typeface="Roboto"/>
              </a:rPr>
              <a:t>Preprocess the prompt (get keyword)</a:t>
            </a:r>
            <a:endParaRPr sz="2800">
              <a:solidFill>
                <a:schemeClr val="lt1"/>
              </a:solidFill>
              <a:latin typeface="Roboto"/>
              <a:ea typeface="Roboto"/>
              <a:cs typeface="Roboto"/>
              <a:sym typeface="Roboto"/>
            </a:endParaRPr>
          </a:p>
          <a:p>
            <a:pPr indent="-406400" lvl="0" marL="457200" rtl="0" algn="l">
              <a:spcBef>
                <a:spcPts val="0"/>
              </a:spcBef>
              <a:spcAft>
                <a:spcPts val="0"/>
              </a:spcAft>
              <a:buClr>
                <a:schemeClr val="lt1"/>
              </a:buClr>
              <a:buSzPts val="2800"/>
              <a:buFont typeface="Roboto"/>
              <a:buAutoNum type="arabicPeriod"/>
            </a:pPr>
            <a:r>
              <a:rPr lang="en-US" sz="2800">
                <a:solidFill>
                  <a:schemeClr val="lt1"/>
                </a:solidFill>
                <a:latin typeface="Roboto"/>
                <a:ea typeface="Roboto"/>
                <a:cs typeface="Roboto"/>
                <a:sym typeface="Roboto"/>
              </a:rPr>
              <a:t>Add prompt keyword to list of important keywords for the topic</a:t>
            </a:r>
            <a:endParaRPr sz="2800">
              <a:solidFill>
                <a:schemeClr val="lt1"/>
              </a:solidFill>
              <a:latin typeface="Roboto"/>
              <a:ea typeface="Roboto"/>
              <a:cs typeface="Roboto"/>
              <a:sym typeface="Roboto"/>
            </a:endParaRPr>
          </a:p>
          <a:p>
            <a:pPr indent="-406400" lvl="0" marL="457200" rtl="0" algn="l">
              <a:spcBef>
                <a:spcPts val="0"/>
              </a:spcBef>
              <a:spcAft>
                <a:spcPts val="0"/>
              </a:spcAft>
              <a:buClr>
                <a:schemeClr val="lt1"/>
              </a:buClr>
              <a:buSzPts val="2800"/>
              <a:buFont typeface="Roboto"/>
              <a:buAutoNum type="arabicPeriod"/>
            </a:pPr>
            <a:r>
              <a:rPr lang="en-US" sz="2800">
                <a:solidFill>
                  <a:schemeClr val="lt1"/>
                </a:solidFill>
                <a:latin typeface="Roboto"/>
                <a:ea typeface="Roboto"/>
                <a:cs typeface="Roboto"/>
                <a:sym typeface="Roboto"/>
              </a:rPr>
              <a:t>Push prompt into LLM with sample dataset</a:t>
            </a:r>
            <a:endParaRPr sz="2800">
              <a:solidFill>
                <a:schemeClr val="lt1"/>
              </a:solidFill>
              <a:latin typeface="Roboto"/>
              <a:ea typeface="Roboto"/>
              <a:cs typeface="Roboto"/>
              <a:sym typeface="Roboto"/>
            </a:endParaRPr>
          </a:p>
          <a:p>
            <a:pPr indent="-406400" lvl="0" marL="457200" rtl="0" algn="l">
              <a:spcBef>
                <a:spcPts val="0"/>
              </a:spcBef>
              <a:spcAft>
                <a:spcPts val="0"/>
              </a:spcAft>
              <a:buClr>
                <a:schemeClr val="lt1"/>
              </a:buClr>
              <a:buSzPts val="2800"/>
              <a:buFont typeface="Roboto"/>
              <a:buAutoNum type="arabicPeriod"/>
            </a:pPr>
            <a:r>
              <a:rPr b="1" i="1" lang="en-US" sz="2800">
                <a:solidFill>
                  <a:schemeClr val="lt1"/>
                </a:solidFill>
                <a:highlight>
                  <a:srgbClr val="FF0000"/>
                </a:highlight>
                <a:latin typeface="Roboto"/>
                <a:ea typeface="Roboto"/>
                <a:cs typeface="Roboto"/>
                <a:sym typeface="Roboto"/>
              </a:rPr>
              <a:t>Score the output based on our framework</a:t>
            </a:r>
            <a:endParaRPr b="1" i="1" sz="2800">
              <a:solidFill>
                <a:schemeClr val="lt1"/>
              </a:solidFill>
              <a:highlight>
                <a:srgbClr val="FF0000"/>
              </a:highlight>
              <a:latin typeface="Roboto"/>
              <a:ea typeface="Roboto"/>
              <a:cs typeface="Roboto"/>
              <a:sym typeface="Roboto"/>
            </a:endParaRPr>
          </a:p>
          <a:p>
            <a:pPr indent="-406400" lvl="0" marL="457200" rtl="0" algn="l">
              <a:spcBef>
                <a:spcPts val="0"/>
              </a:spcBef>
              <a:spcAft>
                <a:spcPts val="0"/>
              </a:spcAft>
              <a:buClr>
                <a:schemeClr val="lt1"/>
              </a:buClr>
              <a:buSzPts val="2800"/>
              <a:buFont typeface="Roboto"/>
              <a:buAutoNum type="arabicPeriod"/>
            </a:pPr>
            <a:r>
              <a:rPr b="1" i="1" lang="en-US" sz="2800">
                <a:solidFill>
                  <a:schemeClr val="lt1"/>
                </a:solidFill>
                <a:highlight>
                  <a:srgbClr val="FF0000"/>
                </a:highlight>
                <a:latin typeface="Roboto"/>
                <a:ea typeface="Roboto"/>
                <a:cs typeface="Roboto"/>
                <a:sym typeface="Roboto"/>
              </a:rPr>
              <a:t>Push out the prompt if the score passes</a:t>
            </a:r>
            <a:endParaRPr b="1" i="1" sz="2800">
              <a:solidFill>
                <a:schemeClr val="lt1"/>
              </a:solidFill>
              <a:highlight>
                <a:srgbClr val="FF0000"/>
              </a:highlight>
              <a:latin typeface="Roboto"/>
              <a:ea typeface="Roboto"/>
              <a:cs typeface="Roboto"/>
              <a:sym typeface="Roboto"/>
            </a:endParaRPr>
          </a:p>
        </p:txBody>
      </p:sp>
      <p:sp>
        <p:nvSpPr>
          <p:cNvPr id="622" name="Google Shape;622;p41"/>
          <p:cNvSpPr txBox="1"/>
          <p:nvPr/>
        </p:nvSpPr>
        <p:spPr>
          <a:xfrm>
            <a:off x="218300" y="3865800"/>
            <a:ext cx="5838900" cy="943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i="1" lang="en-US" sz="3600">
                <a:solidFill>
                  <a:schemeClr val="lt1"/>
                </a:solidFill>
                <a:latin typeface="Roboto Serif"/>
                <a:ea typeface="Roboto Serif"/>
                <a:cs typeface="Roboto Serif"/>
                <a:sym typeface="Roboto Serif"/>
              </a:rPr>
              <a:t>what the app will do</a:t>
            </a:r>
            <a:r>
              <a:rPr i="1" lang="en-US" sz="3600">
                <a:solidFill>
                  <a:schemeClr val="lt1"/>
                </a:solidFill>
                <a:latin typeface="Roboto Serif"/>
                <a:ea typeface="Roboto Serif"/>
                <a:cs typeface="Roboto Serif"/>
                <a:sym typeface="Roboto Serif"/>
              </a:rPr>
              <a:t>:</a:t>
            </a:r>
            <a:endParaRPr i="1" sz="3600">
              <a:solidFill>
                <a:schemeClr val="lt1"/>
              </a:solidFill>
              <a:latin typeface="Roboto Serif"/>
              <a:ea typeface="Roboto Serif"/>
              <a:cs typeface="Roboto Serif"/>
              <a:sym typeface="Roboto Serif"/>
            </a:endParaRPr>
          </a:p>
        </p:txBody>
      </p:sp>
      <p:sp>
        <p:nvSpPr>
          <p:cNvPr id="623" name="Google Shape;623;p41"/>
          <p:cNvSpPr/>
          <p:nvPr/>
        </p:nvSpPr>
        <p:spPr>
          <a:xfrm>
            <a:off x="1162052" y="8693302"/>
            <a:ext cx="543913" cy="578605"/>
          </a:xfrm>
          <a:custGeom>
            <a:rect b="b" l="l" r="r" t="t"/>
            <a:pathLst>
              <a:path extrusionOk="0" h="1377630" w="1264915">
                <a:moveTo>
                  <a:pt x="1264915" y="0"/>
                </a:moveTo>
                <a:lnTo>
                  <a:pt x="0" y="0"/>
                </a:lnTo>
                <a:lnTo>
                  <a:pt x="0" y="1377630"/>
                </a:lnTo>
                <a:lnTo>
                  <a:pt x="1264915" y="1377630"/>
                </a:lnTo>
                <a:lnTo>
                  <a:pt x="1264915" y="0"/>
                </a:lnTo>
                <a:close/>
              </a:path>
            </a:pathLst>
          </a:custGeom>
          <a:blipFill rotWithShape="1">
            <a:blip r:embed="rId4">
              <a:alphaModFix/>
            </a:blip>
            <a:stretch>
              <a:fillRect b="0" l="0" r="0" t="0"/>
            </a:stretch>
          </a:blipFill>
          <a:ln>
            <a:noFill/>
          </a:ln>
        </p:spPr>
      </p:sp>
      <p:sp>
        <p:nvSpPr>
          <p:cNvPr id="624" name="Google Shape;624;p41"/>
          <p:cNvSpPr txBox="1"/>
          <p:nvPr/>
        </p:nvSpPr>
        <p:spPr>
          <a:xfrm>
            <a:off x="1920300" y="8622450"/>
            <a:ext cx="4036500" cy="72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3000">
                <a:solidFill>
                  <a:schemeClr val="lt1"/>
                </a:solidFill>
                <a:latin typeface="Roboto Serif"/>
                <a:ea typeface="Roboto Serif"/>
                <a:cs typeface="Roboto Serif"/>
                <a:sym typeface="Roboto Serif"/>
              </a:rPr>
              <a:t>Scoring framework</a:t>
            </a:r>
            <a:endParaRPr i="1" sz="3000">
              <a:solidFill>
                <a:schemeClr val="lt1"/>
              </a:solidFill>
              <a:latin typeface="Roboto Serif"/>
              <a:ea typeface="Roboto Serif"/>
              <a:cs typeface="Roboto Serif"/>
              <a:sym typeface="Roboto Serif"/>
            </a:endParaRPr>
          </a:p>
        </p:txBody>
      </p:sp>
      <p:grpSp>
        <p:nvGrpSpPr>
          <p:cNvPr id="625" name="Google Shape;625;p41"/>
          <p:cNvGrpSpPr/>
          <p:nvPr/>
        </p:nvGrpSpPr>
        <p:grpSpPr>
          <a:xfrm>
            <a:off x="10783450" y="1613535"/>
            <a:ext cx="6816850" cy="9439017"/>
            <a:chOff x="10250050" y="1613535"/>
            <a:chExt cx="6816850" cy="9439017"/>
          </a:xfrm>
        </p:grpSpPr>
        <p:sp>
          <p:nvSpPr>
            <p:cNvPr id="626" name="Google Shape;626;p41"/>
            <p:cNvSpPr/>
            <p:nvPr/>
          </p:nvSpPr>
          <p:spPr>
            <a:xfrm rot="8594">
              <a:off x="11615122" y="1620075"/>
              <a:ext cx="5243178" cy="9425938"/>
            </a:xfrm>
            <a:custGeom>
              <a:rect b="b" l="l" r="r" t="t"/>
              <a:pathLst>
                <a:path extrusionOk="0" h="9425909" w="5243162">
                  <a:moveTo>
                    <a:pt x="0" y="0"/>
                  </a:moveTo>
                  <a:lnTo>
                    <a:pt x="5243162" y="0"/>
                  </a:lnTo>
                  <a:lnTo>
                    <a:pt x="5243162" y="9425909"/>
                  </a:lnTo>
                  <a:lnTo>
                    <a:pt x="0" y="9425909"/>
                  </a:lnTo>
                  <a:lnTo>
                    <a:pt x="0" y="0"/>
                  </a:lnTo>
                  <a:close/>
                </a:path>
              </a:pathLst>
            </a:custGeom>
            <a:blipFill rotWithShape="1">
              <a:blip r:embed="rId5">
                <a:alphaModFix/>
              </a:blip>
              <a:stretch>
                <a:fillRect b="0" l="0" r="0" t="0"/>
              </a:stretch>
            </a:blipFill>
            <a:ln>
              <a:noFill/>
            </a:ln>
          </p:spPr>
        </p:sp>
        <p:pic>
          <p:nvPicPr>
            <p:cNvPr id="627" name="Google Shape;627;p41"/>
            <p:cNvPicPr preferRelativeResize="0"/>
            <p:nvPr/>
          </p:nvPicPr>
          <p:blipFill rotWithShape="1">
            <a:blip r:embed="rId6">
              <a:alphaModFix/>
            </a:blip>
            <a:srcRect b="38565" l="31034" r="30508" t="12734"/>
            <a:stretch/>
          </p:blipFill>
          <p:spPr>
            <a:xfrm>
              <a:off x="11709950" y="2864500"/>
              <a:ext cx="5053000" cy="6919250"/>
            </a:xfrm>
            <a:prstGeom prst="rect">
              <a:avLst/>
            </a:prstGeom>
            <a:noFill/>
            <a:ln>
              <a:noFill/>
            </a:ln>
          </p:spPr>
        </p:pic>
        <p:pic>
          <p:nvPicPr>
            <p:cNvPr id="628" name="Google Shape;628;p41"/>
            <p:cNvPicPr preferRelativeResize="0"/>
            <p:nvPr/>
          </p:nvPicPr>
          <p:blipFill rotWithShape="1">
            <a:blip r:embed="rId7">
              <a:alphaModFix/>
            </a:blip>
            <a:srcRect b="0" l="0" r="0" t="0"/>
            <a:stretch/>
          </p:blipFill>
          <p:spPr>
            <a:xfrm>
              <a:off x="10250050" y="3213500"/>
              <a:ext cx="6816850" cy="1007075"/>
            </a:xfrm>
            <a:prstGeom prst="rect">
              <a:avLst/>
            </a:prstGeom>
            <a:noFill/>
            <a:ln>
              <a:noFill/>
            </a:ln>
            <a:effectLst>
              <a:outerShdw blurRad="57150" rotWithShape="0" algn="bl" dir="5400000" dist="19050">
                <a:srgbClr val="000000">
                  <a:alpha val="60000"/>
                </a:srgbClr>
              </a:outerShdw>
            </a:effectLst>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pic>
        <p:nvPicPr>
          <p:cNvPr id="633" name="Google Shape;633;p42"/>
          <p:cNvPicPr preferRelativeResize="0"/>
          <p:nvPr/>
        </p:nvPicPr>
        <p:blipFill>
          <a:blip r:embed="rId3">
            <a:alphaModFix/>
          </a:blip>
          <a:stretch>
            <a:fillRect/>
          </a:stretch>
        </p:blipFill>
        <p:spPr>
          <a:xfrm>
            <a:off x="55227" y="0"/>
            <a:ext cx="18177546" cy="10287000"/>
          </a:xfrm>
          <a:prstGeom prst="rect">
            <a:avLst/>
          </a:prstGeom>
          <a:noFill/>
          <a:ln>
            <a:noFill/>
          </a:ln>
        </p:spPr>
      </p:pic>
      <p:sp>
        <p:nvSpPr>
          <p:cNvPr id="634" name="Google Shape;634;p42"/>
          <p:cNvSpPr/>
          <p:nvPr/>
        </p:nvSpPr>
        <p:spPr>
          <a:xfrm>
            <a:off x="7535313" y="2022413"/>
            <a:ext cx="3217374" cy="1197504"/>
          </a:xfrm>
          <a:prstGeom prst="flowChartTerminator">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lt1"/>
                </a:solidFill>
                <a:latin typeface="Calibri"/>
                <a:ea typeface="Calibri"/>
                <a:cs typeface="Calibri"/>
                <a:sym typeface="Calibri"/>
              </a:rPr>
              <a:t>What is the concept</a:t>
            </a:r>
            <a:br>
              <a:rPr b="1" lang="en-US" sz="2400">
                <a:solidFill>
                  <a:schemeClr val="lt1"/>
                </a:solidFill>
                <a:latin typeface="Calibri"/>
                <a:ea typeface="Calibri"/>
                <a:cs typeface="Calibri"/>
                <a:sym typeface="Calibri"/>
              </a:rPr>
            </a:br>
            <a:r>
              <a:rPr b="1" lang="en-US" sz="2400">
                <a:solidFill>
                  <a:schemeClr val="lt1"/>
                </a:solidFill>
                <a:latin typeface="Calibri"/>
                <a:ea typeface="Calibri"/>
                <a:cs typeface="Calibri"/>
                <a:sym typeface="Calibri"/>
              </a:rPr>
              <a:t>of your video?</a:t>
            </a:r>
            <a:endParaRPr b="1" sz="2400">
              <a:solidFill>
                <a:schemeClr val="lt1"/>
              </a:solidFill>
              <a:latin typeface="Calibri"/>
              <a:ea typeface="Calibri"/>
              <a:cs typeface="Calibri"/>
              <a:sym typeface="Calibri"/>
            </a:endParaRPr>
          </a:p>
        </p:txBody>
      </p:sp>
      <p:sp>
        <p:nvSpPr>
          <p:cNvPr id="635" name="Google Shape;635;p42"/>
          <p:cNvSpPr/>
          <p:nvPr/>
        </p:nvSpPr>
        <p:spPr>
          <a:xfrm>
            <a:off x="7390950" y="3962973"/>
            <a:ext cx="3506100" cy="1380600"/>
          </a:xfrm>
          <a:prstGeom prst="roundRect">
            <a:avLst>
              <a:gd fmla="val 36750" name="adj"/>
            </a:avLst>
          </a:prstGeom>
          <a:solidFill>
            <a:srgbClr val="C5182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lt1"/>
                </a:solidFill>
                <a:latin typeface="Calibri"/>
                <a:ea typeface="Calibri"/>
                <a:cs typeface="Calibri"/>
                <a:sym typeface="Calibri"/>
              </a:rPr>
              <a:t>Large language model</a:t>
            </a:r>
            <a:endParaRPr b="1" sz="2400">
              <a:solidFill>
                <a:schemeClr val="lt1"/>
              </a:solidFill>
              <a:latin typeface="Calibri"/>
              <a:ea typeface="Calibri"/>
              <a:cs typeface="Calibri"/>
              <a:sym typeface="Calibri"/>
            </a:endParaRPr>
          </a:p>
        </p:txBody>
      </p:sp>
      <p:cxnSp>
        <p:nvCxnSpPr>
          <p:cNvPr id="636" name="Google Shape;636;p42"/>
          <p:cNvCxnSpPr>
            <a:stCxn id="634" idx="2"/>
            <a:endCxn id="635" idx="0"/>
          </p:cNvCxnSpPr>
          <p:nvPr/>
        </p:nvCxnSpPr>
        <p:spPr>
          <a:xfrm>
            <a:off x="9144000" y="3219917"/>
            <a:ext cx="0" cy="743100"/>
          </a:xfrm>
          <a:prstGeom prst="straightConnector1">
            <a:avLst/>
          </a:prstGeom>
          <a:noFill/>
          <a:ln cap="flat" cmpd="sng" w="9525">
            <a:solidFill>
              <a:schemeClr val="dk2"/>
            </a:solidFill>
            <a:prstDash val="solid"/>
            <a:round/>
            <a:headEnd len="med" w="med" type="none"/>
            <a:tailEnd len="med" w="med" type="triangle"/>
          </a:ln>
        </p:spPr>
      </p:cxnSp>
      <p:sp>
        <p:nvSpPr>
          <p:cNvPr id="637" name="Google Shape;637;p42"/>
          <p:cNvSpPr/>
          <p:nvPr/>
        </p:nvSpPr>
        <p:spPr>
          <a:xfrm>
            <a:off x="8159658" y="6284825"/>
            <a:ext cx="1968678" cy="1197504"/>
          </a:xfrm>
          <a:prstGeom prst="flowChartTerminator">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dk1"/>
                </a:solidFill>
                <a:latin typeface="Calibri"/>
                <a:ea typeface="Calibri"/>
                <a:cs typeface="Calibri"/>
                <a:sym typeface="Calibri"/>
              </a:rPr>
              <a:t>Tags</a:t>
            </a:r>
            <a:endParaRPr b="1" sz="2400">
              <a:solidFill>
                <a:schemeClr val="dk1"/>
              </a:solidFill>
              <a:latin typeface="Calibri"/>
              <a:ea typeface="Calibri"/>
              <a:cs typeface="Calibri"/>
              <a:sym typeface="Calibri"/>
            </a:endParaRPr>
          </a:p>
        </p:txBody>
      </p:sp>
      <p:sp>
        <p:nvSpPr>
          <p:cNvPr id="638" name="Google Shape;638;p42"/>
          <p:cNvSpPr/>
          <p:nvPr/>
        </p:nvSpPr>
        <p:spPr>
          <a:xfrm>
            <a:off x="3058370" y="6284825"/>
            <a:ext cx="1968678" cy="1197504"/>
          </a:xfrm>
          <a:prstGeom prst="flowChartTerminator">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dk1"/>
                </a:solidFill>
                <a:latin typeface="Calibri"/>
                <a:ea typeface="Calibri"/>
                <a:cs typeface="Calibri"/>
                <a:sym typeface="Calibri"/>
              </a:rPr>
              <a:t>Title</a:t>
            </a:r>
            <a:endParaRPr b="1" sz="2400">
              <a:solidFill>
                <a:schemeClr val="dk1"/>
              </a:solidFill>
              <a:latin typeface="Calibri"/>
              <a:ea typeface="Calibri"/>
              <a:cs typeface="Calibri"/>
              <a:sym typeface="Calibri"/>
            </a:endParaRPr>
          </a:p>
        </p:txBody>
      </p:sp>
      <p:sp>
        <p:nvSpPr>
          <p:cNvPr id="639" name="Google Shape;639;p42"/>
          <p:cNvSpPr/>
          <p:nvPr/>
        </p:nvSpPr>
        <p:spPr>
          <a:xfrm>
            <a:off x="13260933" y="6284825"/>
            <a:ext cx="1968678" cy="1197504"/>
          </a:xfrm>
          <a:prstGeom prst="flowChartTerminator">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dk1"/>
                </a:solidFill>
                <a:latin typeface="Calibri"/>
                <a:ea typeface="Calibri"/>
                <a:cs typeface="Calibri"/>
                <a:sym typeface="Calibri"/>
              </a:rPr>
              <a:t>Desc</a:t>
            </a:r>
            <a:endParaRPr b="1" sz="2400">
              <a:solidFill>
                <a:schemeClr val="dk1"/>
              </a:solidFill>
              <a:latin typeface="Calibri"/>
              <a:ea typeface="Calibri"/>
              <a:cs typeface="Calibri"/>
              <a:sym typeface="Calibri"/>
            </a:endParaRPr>
          </a:p>
        </p:txBody>
      </p:sp>
      <p:cxnSp>
        <p:nvCxnSpPr>
          <p:cNvPr id="640" name="Google Shape;640;p42"/>
          <p:cNvCxnSpPr>
            <a:stCxn id="635" idx="2"/>
            <a:endCxn id="637" idx="0"/>
          </p:cNvCxnSpPr>
          <p:nvPr/>
        </p:nvCxnSpPr>
        <p:spPr>
          <a:xfrm>
            <a:off x="9144000" y="5343573"/>
            <a:ext cx="0" cy="941400"/>
          </a:xfrm>
          <a:prstGeom prst="straightConnector1">
            <a:avLst/>
          </a:prstGeom>
          <a:noFill/>
          <a:ln cap="flat" cmpd="sng" w="9525">
            <a:solidFill>
              <a:schemeClr val="dk2"/>
            </a:solidFill>
            <a:prstDash val="solid"/>
            <a:round/>
            <a:headEnd len="med" w="med" type="none"/>
            <a:tailEnd len="med" w="med" type="triangle"/>
          </a:ln>
        </p:spPr>
      </p:cxnSp>
      <p:cxnSp>
        <p:nvCxnSpPr>
          <p:cNvPr id="641" name="Google Shape;641;p42"/>
          <p:cNvCxnSpPr/>
          <p:nvPr/>
        </p:nvCxnSpPr>
        <p:spPr>
          <a:xfrm rot="10800000">
            <a:off x="4041825" y="5814275"/>
            <a:ext cx="10201800" cy="0"/>
          </a:xfrm>
          <a:prstGeom prst="straightConnector1">
            <a:avLst/>
          </a:prstGeom>
          <a:noFill/>
          <a:ln cap="flat" cmpd="sng" w="9525">
            <a:solidFill>
              <a:schemeClr val="dk2"/>
            </a:solidFill>
            <a:prstDash val="solid"/>
            <a:round/>
            <a:headEnd len="med" w="med" type="none"/>
            <a:tailEnd len="med" w="med" type="none"/>
          </a:ln>
        </p:spPr>
      </p:cxnSp>
      <p:cxnSp>
        <p:nvCxnSpPr>
          <p:cNvPr id="642" name="Google Shape;642;p42"/>
          <p:cNvCxnSpPr>
            <a:endCxn id="638" idx="0"/>
          </p:cNvCxnSpPr>
          <p:nvPr/>
        </p:nvCxnSpPr>
        <p:spPr>
          <a:xfrm>
            <a:off x="4042709" y="5815325"/>
            <a:ext cx="0" cy="469500"/>
          </a:xfrm>
          <a:prstGeom prst="straightConnector1">
            <a:avLst/>
          </a:prstGeom>
          <a:noFill/>
          <a:ln cap="flat" cmpd="sng" w="9525">
            <a:solidFill>
              <a:schemeClr val="dk2"/>
            </a:solidFill>
            <a:prstDash val="solid"/>
            <a:round/>
            <a:headEnd len="med" w="med" type="none"/>
            <a:tailEnd len="med" w="med" type="triangle"/>
          </a:ln>
        </p:spPr>
      </p:cxnSp>
      <p:cxnSp>
        <p:nvCxnSpPr>
          <p:cNvPr id="643" name="Google Shape;643;p42"/>
          <p:cNvCxnSpPr/>
          <p:nvPr/>
        </p:nvCxnSpPr>
        <p:spPr>
          <a:xfrm>
            <a:off x="14245263" y="5815475"/>
            <a:ext cx="0" cy="469500"/>
          </a:xfrm>
          <a:prstGeom prst="straightConnector1">
            <a:avLst/>
          </a:prstGeom>
          <a:noFill/>
          <a:ln cap="flat" cmpd="sng" w="9525">
            <a:solidFill>
              <a:schemeClr val="dk2"/>
            </a:solidFill>
            <a:prstDash val="solid"/>
            <a:round/>
            <a:headEnd len="med" w="med" type="none"/>
            <a:tailEnd len="med" w="med" type="triangle"/>
          </a:ln>
        </p:spPr>
      </p:cxnSp>
      <p:sp>
        <p:nvSpPr>
          <p:cNvPr id="644" name="Google Shape;644;p42"/>
          <p:cNvSpPr txBox="1"/>
          <p:nvPr/>
        </p:nvSpPr>
        <p:spPr>
          <a:xfrm>
            <a:off x="11045725" y="2282625"/>
            <a:ext cx="12978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Calibri"/>
                <a:ea typeface="Calibri"/>
                <a:cs typeface="Calibri"/>
                <a:sym typeface="Calibri"/>
              </a:rPr>
              <a:t>Input</a:t>
            </a:r>
            <a:endParaRPr sz="3200">
              <a:solidFill>
                <a:schemeClr val="dk1"/>
              </a:solidFill>
              <a:latin typeface="Calibri"/>
              <a:ea typeface="Calibri"/>
              <a:cs typeface="Calibri"/>
              <a:sym typeface="Calibri"/>
            </a:endParaRPr>
          </a:p>
        </p:txBody>
      </p:sp>
      <p:sp>
        <p:nvSpPr>
          <p:cNvPr id="645" name="Google Shape;645;p42"/>
          <p:cNvSpPr txBox="1"/>
          <p:nvPr/>
        </p:nvSpPr>
        <p:spPr>
          <a:xfrm>
            <a:off x="10847725" y="6545025"/>
            <a:ext cx="16938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Calibri"/>
                <a:ea typeface="Calibri"/>
                <a:cs typeface="Calibri"/>
                <a:sym typeface="Calibri"/>
              </a:rPr>
              <a:t>Outputs</a:t>
            </a:r>
            <a:endParaRPr sz="3200">
              <a:solidFill>
                <a:schemeClr val="dk1"/>
              </a:solidFill>
              <a:latin typeface="Calibri"/>
              <a:ea typeface="Calibri"/>
              <a:cs typeface="Calibri"/>
              <a:sym typeface="Calibri"/>
            </a:endParaRPr>
          </a:p>
        </p:txBody>
      </p:sp>
      <p:sp>
        <p:nvSpPr>
          <p:cNvPr id="646" name="Google Shape;646;p42"/>
          <p:cNvSpPr txBox="1"/>
          <p:nvPr/>
        </p:nvSpPr>
        <p:spPr>
          <a:xfrm>
            <a:off x="1742313" y="7952875"/>
            <a:ext cx="4600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1800">
                <a:solidFill>
                  <a:schemeClr val="dk1"/>
                </a:solidFill>
                <a:latin typeface="Courier New"/>
                <a:ea typeface="Courier New"/>
                <a:cs typeface="Courier New"/>
                <a:sym typeface="Courier New"/>
              </a:rPr>
              <a:t>0: Does not have the keyword(s)</a:t>
            </a:r>
            <a:endParaRPr b="1" sz="18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sz="1800">
                <a:solidFill>
                  <a:schemeClr val="dk1"/>
                </a:solidFill>
                <a:latin typeface="Courier New"/>
                <a:ea typeface="Courier New"/>
                <a:cs typeface="Courier New"/>
                <a:sym typeface="Courier New"/>
              </a:rPr>
              <a:t>1: Has the keyword(s)</a:t>
            </a:r>
            <a:endParaRPr b="1" sz="1800">
              <a:solidFill>
                <a:schemeClr val="dk1"/>
              </a:solidFill>
              <a:latin typeface="Courier New"/>
              <a:ea typeface="Courier New"/>
              <a:cs typeface="Courier New"/>
              <a:sym typeface="Courier New"/>
            </a:endParaRPr>
          </a:p>
        </p:txBody>
      </p:sp>
      <p:sp>
        <p:nvSpPr>
          <p:cNvPr id="647" name="Google Shape;647;p42"/>
          <p:cNvSpPr txBox="1"/>
          <p:nvPr/>
        </p:nvSpPr>
        <p:spPr>
          <a:xfrm>
            <a:off x="6581025" y="7952875"/>
            <a:ext cx="51234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latin typeface="Courier New"/>
                <a:ea typeface="Courier New"/>
                <a:cs typeface="Courier New"/>
                <a:sym typeface="Courier New"/>
              </a:rPr>
              <a:t>0: Does not have popular keywords</a:t>
            </a:r>
            <a:endParaRPr b="1" sz="1800">
              <a:latin typeface="Courier New"/>
              <a:ea typeface="Courier New"/>
              <a:cs typeface="Courier New"/>
              <a:sym typeface="Courier New"/>
            </a:endParaRPr>
          </a:p>
          <a:p>
            <a:pPr indent="0" lvl="0" marL="0" rtl="0" algn="l">
              <a:spcBef>
                <a:spcPts val="0"/>
              </a:spcBef>
              <a:spcAft>
                <a:spcPts val="0"/>
              </a:spcAft>
              <a:buNone/>
            </a:pPr>
            <a:r>
              <a:rPr b="1" lang="en-US" sz="1800">
                <a:latin typeface="Courier New"/>
                <a:ea typeface="Courier New"/>
                <a:cs typeface="Courier New"/>
                <a:sym typeface="Courier New"/>
              </a:rPr>
              <a:t>   as tags based on the topic</a:t>
            </a:r>
            <a:endParaRPr b="1" sz="1800">
              <a:latin typeface="Courier New"/>
              <a:ea typeface="Courier New"/>
              <a:cs typeface="Courier New"/>
              <a:sym typeface="Courier New"/>
            </a:endParaRPr>
          </a:p>
          <a:p>
            <a:pPr indent="0" lvl="0" marL="0" rtl="0" algn="l">
              <a:spcBef>
                <a:spcPts val="0"/>
              </a:spcBef>
              <a:spcAft>
                <a:spcPts val="0"/>
              </a:spcAft>
              <a:buNone/>
            </a:pPr>
            <a:r>
              <a:rPr b="1" lang="en-US" sz="1800">
                <a:latin typeface="Courier New"/>
                <a:ea typeface="Courier New"/>
                <a:cs typeface="Courier New"/>
                <a:sym typeface="Courier New"/>
              </a:rPr>
              <a:t>1: Has most of the popular keywords</a:t>
            </a:r>
            <a:endParaRPr b="1" sz="1800">
              <a:latin typeface="Courier New"/>
              <a:ea typeface="Courier New"/>
              <a:cs typeface="Courier New"/>
              <a:sym typeface="Courier New"/>
            </a:endParaRPr>
          </a:p>
          <a:p>
            <a:pPr indent="0" lvl="0" marL="0" rtl="0" algn="l">
              <a:spcBef>
                <a:spcPts val="0"/>
              </a:spcBef>
              <a:spcAft>
                <a:spcPts val="0"/>
              </a:spcAft>
              <a:buNone/>
            </a:pPr>
            <a:r>
              <a:rPr b="1" lang="en-US" sz="1800">
                <a:latin typeface="Courier New"/>
                <a:ea typeface="Courier New"/>
                <a:cs typeface="Courier New"/>
                <a:sym typeface="Courier New"/>
              </a:rPr>
              <a:t>   as tags based on the topic</a:t>
            </a:r>
            <a:endParaRPr b="1" sz="1800">
              <a:latin typeface="Courier New"/>
              <a:ea typeface="Courier New"/>
              <a:cs typeface="Courier New"/>
              <a:sym typeface="Courier New"/>
            </a:endParaRPr>
          </a:p>
        </p:txBody>
      </p:sp>
      <p:sp>
        <p:nvSpPr>
          <p:cNvPr id="648" name="Google Shape;648;p42"/>
          <p:cNvSpPr txBox="1"/>
          <p:nvPr/>
        </p:nvSpPr>
        <p:spPr>
          <a:xfrm>
            <a:off x="12390813" y="7952875"/>
            <a:ext cx="3708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latin typeface="Courier New"/>
                <a:ea typeface="Courier New"/>
                <a:cs typeface="Courier New"/>
                <a:sym typeface="Courier New"/>
              </a:rPr>
              <a:t>0: Not positive sentiment</a:t>
            </a:r>
            <a:endParaRPr b="1" sz="1800">
              <a:latin typeface="Courier New"/>
              <a:ea typeface="Courier New"/>
              <a:cs typeface="Courier New"/>
              <a:sym typeface="Courier New"/>
            </a:endParaRPr>
          </a:p>
          <a:p>
            <a:pPr indent="0" lvl="0" marL="0" rtl="0" algn="l">
              <a:spcBef>
                <a:spcPts val="0"/>
              </a:spcBef>
              <a:spcAft>
                <a:spcPts val="0"/>
              </a:spcAft>
              <a:buNone/>
            </a:pPr>
            <a:r>
              <a:rPr b="1" lang="en-US" sz="1800">
                <a:latin typeface="Courier New"/>
                <a:ea typeface="Courier New"/>
                <a:cs typeface="Courier New"/>
                <a:sym typeface="Courier New"/>
              </a:rPr>
              <a:t>1: Positive Sentiment</a:t>
            </a:r>
            <a:endParaRPr b="1" sz="1800">
              <a:latin typeface="Courier New"/>
              <a:ea typeface="Courier New"/>
              <a:cs typeface="Courier New"/>
              <a:sym typeface="Courier New"/>
            </a:endParaRPr>
          </a:p>
        </p:txBody>
      </p:sp>
      <p:grpSp>
        <p:nvGrpSpPr>
          <p:cNvPr id="649" name="Google Shape;649;p42"/>
          <p:cNvGrpSpPr/>
          <p:nvPr/>
        </p:nvGrpSpPr>
        <p:grpSpPr>
          <a:xfrm>
            <a:off x="933450" y="613338"/>
            <a:ext cx="1306898" cy="341977"/>
            <a:chOff x="1543050" y="1527738"/>
            <a:chExt cx="1306898" cy="341977"/>
          </a:xfrm>
        </p:grpSpPr>
        <p:grpSp>
          <p:nvGrpSpPr>
            <p:cNvPr id="650" name="Google Shape;650;p42"/>
            <p:cNvGrpSpPr/>
            <p:nvPr/>
          </p:nvGrpSpPr>
          <p:grpSpPr>
            <a:xfrm>
              <a:off x="1543050" y="1527738"/>
              <a:ext cx="326664" cy="341977"/>
              <a:chOff x="0" y="-38100"/>
              <a:chExt cx="812800" cy="850900"/>
            </a:xfrm>
          </p:grpSpPr>
          <p:sp>
            <p:nvSpPr>
              <p:cNvPr id="651" name="Google Shape;651;p4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2"/>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53" name="Google Shape;653;p42"/>
            <p:cNvGrpSpPr/>
            <p:nvPr/>
          </p:nvGrpSpPr>
          <p:grpSpPr>
            <a:xfrm>
              <a:off x="2523284" y="1527738"/>
              <a:ext cx="326664" cy="341977"/>
              <a:chOff x="0" y="-38100"/>
              <a:chExt cx="812800" cy="850900"/>
            </a:xfrm>
          </p:grpSpPr>
          <p:sp>
            <p:nvSpPr>
              <p:cNvPr id="654" name="Google Shape;654;p4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82828"/>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2"/>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56" name="Google Shape;656;p42"/>
            <p:cNvGrpSpPr/>
            <p:nvPr/>
          </p:nvGrpSpPr>
          <p:grpSpPr>
            <a:xfrm>
              <a:off x="2034720" y="1527738"/>
              <a:ext cx="326664" cy="341977"/>
              <a:chOff x="0" y="-38100"/>
              <a:chExt cx="812800" cy="850900"/>
            </a:xfrm>
          </p:grpSpPr>
          <p:sp>
            <p:nvSpPr>
              <p:cNvPr id="657" name="Google Shape;657;p4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2"/>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cxnSp>
        <p:nvCxnSpPr>
          <p:cNvPr id="659" name="Google Shape;659;p42"/>
          <p:cNvCxnSpPr/>
          <p:nvPr/>
        </p:nvCxnSpPr>
        <p:spPr>
          <a:xfrm>
            <a:off x="2736850" y="767238"/>
            <a:ext cx="16354500" cy="34200"/>
          </a:xfrm>
          <a:prstGeom prst="straightConnector1">
            <a:avLst/>
          </a:prstGeom>
          <a:noFill/>
          <a:ln cap="flat" cmpd="sng" w="38100">
            <a:solidFill>
              <a:srgbClr val="999999"/>
            </a:solidFill>
            <a:prstDash val="dot"/>
            <a:round/>
            <a:headEnd len="med" w="med" type="none"/>
            <a:tailEnd len="med" w="med" type="none"/>
          </a:ln>
        </p:spPr>
      </p:cxnSp>
      <p:sp>
        <p:nvSpPr>
          <p:cNvPr id="660" name="Google Shape;660;p42"/>
          <p:cNvSpPr/>
          <p:nvPr/>
        </p:nvSpPr>
        <p:spPr>
          <a:xfrm>
            <a:off x="17259300" y="1543050"/>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4">
              <a:alphaModFix/>
            </a:blip>
            <a:stretch>
              <a:fillRect b="0" l="0" r="0" t="0"/>
            </a:stretch>
          </a:blipFill>
          <a:ln>
            <a:noFill/>
          </a:ln>
        </p:spPr>
      </p:sp>
      <p:sp>
        <p:nvSpPr>
          <p:cNvPr id="661" name="Google Shape;661;p42"/>
          <p:cNvSpPr/>
          <p:nvPr/>
        </p:nvSpPr>
        <p:spPr>
          <a:xfrm>
            <a:off x="-1523925" y="7019925"/>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4">
              <a:alphaModFix/>
            </a:blip>
            <a:stretch>
              <a:fillRect b="0" l="0" r="0" t="0"/>
            </a:stretch>
          </a:blipFill>
          <a:ln>
            <a:noFill/>
          </a:ln>
        </p:spPr>
      </p:sp>
      <p:sp>
        <p:nvSpPr>
          <p:cNvPr id="662" name="Google Shape;662;p42"/>
          <p:cNvSpPr txBox="1"/>
          <p:nvPr/>
        </p:nvSpPr>
        <p:spPr>
          <a:xfrm>
            <a:off x="933450" y="1338825"/>
            <a:ext cx="54078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3600">
                <a:solidFill>
                  <a:schemeClr val="dk1"/>
                </a:solidFill>
                <a:latin typeface="Roboto Serif"/>
                <a:ea typeface="Roboto Serif"/>
                <a:cs typeface="Roboto Serif"/>
                <a:sym typeface="Roboto Serif"/>
              </a:rPr>
              <a:t>Scoring Framework:</a:t>
            </a:r>
            <a:r>
              <a:rPr i="1" lang="en-US" sz="3600">
                <a:solidFill>
                  <a:schemeClr val="lt1"/>
                </a:solidFill>
                <a:latin typeface="Roboto Serif"/>
                <a:ea typeface="Roboto Serif"/>
                <a:cs typeface="Roboto Serif"/>
                <a:sym typeface="Roboto Serif"/>
              </a:rPr>
              <a:t>:</a:t>
            </a:r>
            <a:endParaRPr i="1" sz="3600">
              <a:solidFill>
                <a:schemeClr val="lt1"/>
              </a:solidFill>
              <a:latin typeface="Roboto Serif"/>
              <a:ea typeface="Roboto Serif"/>
              <a:cs typeface="Roboto Serif"/>
              <a:sym typeface="Roboto Serif"/>
            </a:endParaRPr>
          </a:p>
        </p:txBody>
      </p:sp>
      <p:cxnSp>
        <p:nvCxnSpPr>
          <p:cNvPr id="663" name="Google Shape;663;p42"/>
          <p:cNvCxnSpPr>
            <a:stCxn id="635" idx="3"/>
          </p:cNvCxnSpPr>
          <p:nvPr/>
        </p:nvCxnSpPr>
        <p:spPr>
          <a:xfrm flipH="1" rot="10800000">
            <a:off x="10897050" y="4652973"/>
            <a:ext cx="959400" cy="300"/>
          </a:xfrm>
          <a:prstGeom prst="straightConnector1">
            <a:avLst/>
          </a:prstGeom>
          <a:noFill/>
          <a:ln cap="flat" cmpd="sng" w="28575">
            <a:solidFill>
              <a:schemeClr val="dk2"/>
            </a:solidFill>
            <a:prstDash val="dot"/>
            <a:round/>
            <a:headEnd len="med" w="med" type="triangle"/>
            <a:tailEnd len="med" w="med" type="none"/>
          </a:ln>
        </p:spPr>
      </p:cxnSp>
      <p:sp>
        <p:nvSpPr>
          <p:cNvPr id="664" name="Google Shape;664;p42"/>
          <p:cNvSpPr/>
          <p:nvPr/>
        </p:nvSpPr>
        <p:spPr>
          <a:xfrm>
            <a:off x="11930225" y="4151575"/>
            <a:ext cx="2820900" cy="941400"/>
          </a:xfrm>
          <a:prstGeom prst="roundRect">
            <a:avLst>
              <a:gd fmla="val 3675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dk1"/>
                </a:solidFill>
                <a:latin typeface="Calibri"/>
                <a:ea typeface="Calibri"/>
                <a:cs typeface="Calibri"/>
                <a:sym typeface="Calibri"/>
              </a:rPr>
              <a:t>Fed with the Sample dataset</a:t>
            </a:r>
            <a:endParaRPr b="1" sz="2400" u="sng">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82828"/>
        </a:solidFill>
      </p:bgPr>
    </p:bg>
    <p:spTree>
      <p:nvGrpSpPr>
        <p:cNvPr id="668" name="Shape 668"/>
        <p:cNvGrpSpPr/>
        <p:nvPr/>
      </p:nvGrpSpPr>
      <p:grpSpPr>
        <a:xfrm>
          <a:off x="0" y="0"/>
          <a:ext cx="0" cy="0"/>
          <a:chOff x="0" y="0"/>
          <a:chExt cx="0" cy="0"/>
        </a:xfrm>
      </p:grpSpPr>
      <p:pic>
        <p:nvPicPr>
          <p:cNvPr id="669" name="Google Shape;669;p43"/>
          <p:cNvPicPr preferRelativeResize="0"/>
          <p:nvPr/>
        </p:nvPicPr>
        <p:blipFill>
          <a:blip r:embed="rId3">
            <a:alphaModFix/>
          </a:blip>
          <a:stretch>
            <a:fillRect/>
          </a:stretch>
        </p:blipFill>
        <p:spPr>
          <a:xfrm>
            <a:off x="55227" y="0"/>
            <a:ext cx="18177546" cy="10287000"/>
          </a:xfrm>
          <a:prstGeom prst="rect">
            <a:avLst/>
          </a:prstGeom>
          <a:noFill/>
          <a:ln>
            <a:noFill/>
          </a:ln>
        </p:spPr>
      </p:pic>
      <p:cxnSp>
        <p:nvCxnSpPr>
          <p:cNvPr id="670" name="Google Shape;670;p43"/>
          <p:cNvCxnSpPr/>
          <p:nvPr/>
        </p:nvCxnSpPr>
        <p:spPr>
          <a:xfrm>
            <a:off x="1028700" y="9592762"/>
            <a:ext cx="16230600" cy="0"/>
          </a:xfrm>
          <a:prstGeom prst="straightConnector1">
            <a:avLst/>
          </a:prstGeom>
          <a:noFill/>
          <a:ln cap="flat" cmpd="sng" w="47625">
            <a:solidFill>
              <a:srgbClr val="FFFFFF"/>
            </a:solidFill>
            <a:prstDash val="dot"/>
            <a:round/>
            <a:headEnd len="sm" w="sm" type="none"/>
            <a:tailEnd len="sm" w="sm" type="none"/>
          </a:ln>
        </p:spPr>
      </p:cxnSp>
      <p:grpSp>
        <p:nvGrpSpPr>
          <p:cNvPr id="671" name="Google Shape;671;p43"/>
          <p:cNvGrpSpPr/>
          <p:nvPr/>
        </p:nvGrpSpPr>
        <p:grpSpPr>
          <a:xfrm>
            <a:off x="10783450" y="1613535"/>
            <a:ext cx="6816850" cy="9439017"/>
            <a:chOff x="10250050" y="1613535"/>
            <a:chExt cx="6816850" cy="9439017"/>
          </a:xfrm>
        </p:grpSpPr>
        <p:sp>
          <p:nvSpPr>
            <p:cNvPr id="672" name="Google Shape;672;p43"/>
            <p:cNvSpPr/>
            <p:nvPr/>
          </p:nvSpPr>
          <p:spPr>
            <a:xfrm rot="8594">
              <a:off x="11615122" y="1620075"/>
              <a:ext cx="5243178" cy="9425938"/>
            </a:xfrm>
            <a:custGeom>
              <a:rect b="b" l="l" r="r" t="t"/>
              <a:pathLst>
                <a:path extrusionOk="0" h="9425909" w="5243162">
                  <a:moveTo>
                    <a:pt x="0" y="0"/>
                  </a:moveTo>
                  <a:lnTo>
                    <a:pt x="5243162" y="0"/>
                  </a:lnTo>
                  <a:lnTo>
                    <a:pt x="5243162" y="9425909"/>
                  </a:lnTo>
                  <a:lnTo>
                    <a:pt x="0" y="9425909"/>
                  </a:lnTo>
                  <a:lnTo>
                    <a:pt x="0" y="0"/>
                  </a:lnTo>
                  <a:close/>
                </a:path>
              </a:pathLst>
            </a:custGeom>
            <a:blipFill rotWithShape="1">
              <a:blip r:embed="rId4">
                <a:alphaModFix/>
              </a:blip>
              <a:stretch>
                <a:fillRect b="0" l="0" r="0" t="0"/>
              </a:stretch>
            </a:blipFill>
            <a:ln>
              <a:noFill/>
            </a:ln>
          </p:spPr>
        </p:sp>
        <p:pic>
          <p:nvPicPr>
            <p:cNvPr id="673" name="Google Shape;673;p43"/>
            <p:cNvPicPr preferRelativeResize="0"/>
            <p:nvPr/>
          </p:nvPicPr>
          <p:blipFill rotWithShape="1">
            <a:blip r:embed="rId5">
              <a:alphaModFix/>
            </a:blip>
            <a:srcRect b="38565" l="31034" r="30508" t="12734"/>
            <a:stretch/>
          </p:blipFill>
          <p:spPr>
            <a:xfrm>
              <a:off x="11709950" y="2864500"/>
              <a:ext cx="5053000" cy="6919250"/>
            </a:xfrm>
            <a:prstGeom prst="rect">
              <a:avLst/>
            </a:prstGeom>
            <a:noFill/>
            <a:ln>
              <a:noFill/>
            </a:ln>
          </p:spPr>
        </p:pic>
        <p:pic>
          <p:nvPicPr>
            <p:cNvPr id="674" name="Google Shape;674;p43"/>
            <p:cNvPicPr preferRelativeResize="0"/>
            <p:nvPr/>
          </p:nvPicPr>
          <p:blipFill rotWithShape="1">
            <a:blip r:embed="rId6">
              <a:alphaModFix/>
            </a:blip>
            <a:srcRect b="0" l="0" r="0" t="0"/>
            <a:stretch/>
          </p:blipFill>
          <p:spPr>
            <a:xfrm>
              <a:off x="10250050" y="3213500"/>
              <a:ext cx="6816850" cy="1007075"/>
            </a:xfrm>
            <a:prstGeom prst="rect">
              <a:avLst/>
            </a:prstGeom>
            <a:noFill/>
            <a:ln>
              <a:noFill/>
            </a:ln>
            <a:effectLst>
              <a:outerShdw blurRad="57150" rotWithShape="0" algn="bl" dir="5400000" dist="19050">
                <a:srgbClr val="000000">
                  <a:alpha val="60000"/>
                </a:srgbClr>
              </a:outerShdw>
            </a:effectLst>
          </p:spPr>
        </p:pic>
      </p:grpSp>
      <p:sp>
        <p:nvSpPr>
          <p:cNvPr id="675" name="Google Shape;675;p43"/>
          <p:cNvSpPr txBox="1"/>
          <p:nvPr/>
        </p:nvSpPr>
        <p:spPr>
          <a:xfrm>
            <a:off x="2253075" y="1599700"/>
            <a:ext cx="8622600" cy="1493400"/>
          </a:xfrm>
          <a:prstGeom prst="rect">
            <a:avLst/>
          </a:prstGeom>
          <a:noFill/>
          <a:ln>
            <a:noFill/>
          </a:ln>
          <a:effectLst>
            <a:outerShdw blurRad="200025" rotWithShape="0" algn="bl" dir="1620000" dist="114300">
              <a:srgbClr val="888888">
                <a:alpha val="2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i="1" lang="en-US" sz="2800">
                <a:solidFill>
                  <a:schemeClr val="lt1"/>
                </a:solidFill>
                <a:highlight>
                  <a:srgbClr val="FF0000"/>
                </a:highlight>
                <a:latin typeface="Roboto Serif"/>
                <a:ea typeface="Roboto Serif"/>
                <a:cs typeface="Roboto Serif"/>
                <a:sym typeface="Roboto Serif"/>
              </a:rPr>
              <a:t> </a:t>
            </a:r>
            <a:r>
              <a:rPr i="1" lang="en-US" sz="2800">
                <a:solidFill>
                  <a:schemeClr val="lt1"/>
                </a:solidFill>
                <a:highlight>
                  <a:srgbClr val="FF0000"/>
                </a:highlight>
                <a:latin typeface="Roboto Black"/>
                <a:ea typeface="Roboto Black"/>
                <a:cs typeface="Roboto Black"/>
                <a:sym typeface="Roboto Black"/>
              </a:rPr>
              <a:t>I want to make a Youtube video about a baby girl gender reveal party</a:t>
            </a:r>
            <a:endParaRPr i="1" sz="2800">
              <a:solidFill>
                <a:schemeClr val="lt1"/>
              </a:solidFill>
              <a:highlight>
                <a:srgbClr val="FF0000"/>
              </a:highlight>
              <a:latin typeface="Roboto Serif"/>
              <a:ea typeface="Roboto Serif"/>
              <a:cs typeface="Roboto Serif"/>
              <a:sym typeface="Roboto Serif"/>
            </a:endParaRPr>
          </a:p>
        </p:txBody>
      </p:sp>
      <p:grpSp>
        <p:nvGrpSpPr>
          <p:cNvPr id="676" name="Google Shape;676;p43"/>
          <p:cNvGrpSpPr/>
          <p:nvPr/>
        </p:nvGrpSpPr>
        <p:grpSpPr>
          <a:xfrm>
            <a:off x="1162050" y="460938"/>
            <a:ext cx="1306898" cy="341977"/>
            <a:chOff x="1543050" y="1527738"/>
            <a:chExt cx="1306898" cy="341977"/>
          </a:xfrm>
        </p:grpSpPr>
        <p:grpSp>
          <p:nvGrpSpPr>
            <p:cNvPr id="677" name="Google Shape;677;p43"/>
            <p:cNvGrpSpPr/>
            <p:nvPr/>
          </p:nvGrpSpPr>
          <p:grpSpPr>
            <a:xfrm>
              <a:off x="1543050" y="1527738"/>
              <a:ext cx="326664" cy="341977"/>
              <a:chOff x="0" y="-38100"/>
              <a:chExt cx="812800" cy="850900"/>
            </a:xfrm>
          </p:grpSpPr>
          <p:sp>
            <p:nvSpPr>
              <p:cNvPr id="678" name="Google Shape;678;p4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3"/>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80" name="Google Shape;680;p43"/>
            <p:cNvGrpSpPr/>
            <p:nvPr/>
          </p:nvGrpSpPr>
          <p:grpSpPr>
            <a:xfrm>
              <a:off x="2523284" y="1527738"/>
              <a:ext cx="326664" cy="341977"/>
              <a:chOff x="0" y="-38100"/>
              <a:chExt cx="812800" cy="850900"/>
            </a:xfrm>
          </p:grpSpPr>
          <p:sp>
            <p:nvSpPr>
              <p:cNvPr id="681" name="Google Shape;681;p4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3"/>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83" name="Google Shape;683;p43"/>
            <p:cNvGrpSpPr/>
            <p:nvPr/>
          </p:nvGrpSpPr>
          <p:grpSpPr>
            <a:xfrm>
              <a:off x="2034720" y="1527738"/>
              <a:ext cx="326664" cy="341977"/>
              <a:chOff x="0" y="-38100"/>
              <a:chExt cx="812800" cy="850900"/>
            </a:xfrm>
          </p:grpSpPr>
          <p:sp>
            <p:nvSpPr>
              <p:cNvPr id="684" name="Google Shape;684;p4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3"/>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cxnSp>
        <p:nvCxnSpPr>
          <p:cNvPr id="686" name="Google Shape;686;p43"/>
          <p:cNvCxnSpPr/>
          <p:nvPr/>
        </p:nvCxnSpPr>
        <p:spPr>
          <a:xfrm>
            <a:off x="3041650" y="614838"/>
            <a:ext cx="16354500" cy="34200"/>
          </a:xfrm>
          <a:prstGeom prst="straightConnector1">
            <a:avLst/>
          </a:prstGeom>
          <a:noFill/>
          <a:ln cap="flat" cmpd="sng" w="38100">
            <a:solidFill>
              <a:srgbClr val="999999"/>
            </a:solidFill>
            <a:prstDash val="dot"/>
            <a:round/>
            <a:headEnd len="med" w="med" type="none"/>
            <a:tailEnd len="med" w="med" type="none"/>
          </a:ln>
        </p:spPr>
      </p:cxnSp>
      <p:sp>
        <p:nvSpPr>
          <p:cNvPr id="687" name="Google Shape;687;p43"/>
          <p:cNvSpPr txBox="1"/>
          <p:nvPr/>
        </p:nvSpPr>
        <p:spPr>
          <a:xfrm>
            <a:off x="207625" y="1631025"/>
            <a:ext cx="1880400" cy="943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i="1" lang="en-US" sz="3600">
                <a:solidFill>
                  <a:schemeClr val="lt1"/>
                </a:solidFill>
                <a:latin typeface="Roboto Serif"/>
                <a:ea typeface="Roboto Serif"/>
                <a:cs typeface="Roboto Serif"/>
                <a:sym typeface="Roboto Serif"/>
              </a:rPr>
              <a:t>task:</a:t>
            </a:r>
            <a:endParaRPr i="1" sz="3600">
              <a:solidFill>
                <a:schemeClr val="lt1"/>
              </a:solidFill>
              <a:latin typeface="Roboto Serif"/>
              <a:ea typeface="Roboto Serif"/>
              <a:cs typeface="Roboto Serif"/>
              <a:sym typeface="Roboto Serif"/>
            </a:endParaRPr>
          </a:p>
        </p:txBody>
      </p:sp>
      <p:grpSp>
        <p:nvGrpSpPr>
          <p:cNvPr id="688" name="Google Shape;688;p43"/>
          <p:cNvGrpSpPr/>
          <p:nvPr/>
        </p:nvGrpSpPr>
        <p:grpSpPr>
          <a:xfrm>
            <a:off x="438158" y="3296418"/>
            <a:ext cx="3112259" cy="943794"/>
            <a:chOff x="361249" y="2266050"/>
            <a:chExt cx="5797800" cy="1923362"/>
          </a:xfrm>
        </p:grpSpPr>
        <p:sp>
          <p:nvSpPr>
            <p:cNvPr id="689" name="Google Shape;689;p43"/>
            <p:cNvSpPr/>
            <p:nvPr/>
          </p:nvSpPr>
          <p:spPr>
            <a:xfrm>
              <a:off x="799750" y="2342200"/>
              <a:ext cx="5036276" cy="1847212"/>
            </a:xfrm>
            <a:custGeom>
              <a:rect b="b" l="l" r="r" t="t"/>
              <a:pathLst>
                <a:path extrusionOk="0" h="572779" w="2553245">
                  <a:moveTo>
                    <a:pt x="0" y="0"/>
                  </a:moveTo>
                  <a:lnTo>
                    <a:pt x="2553245" y="0"/>
                  </a:lnTo>
                  <a:lnTo>
                    <a:pt x="2553245" y="572779"/>
                  </a:lnTo>
                  <a:lnTo>
                    <a:pt x="0" y="572779"/>
                  </a:lnTo>
                  <a:close/>
                </a:path>
              </a:pathLst>
            </a:custGeom>
            <a:solidFill>
              <a:schemeClr val="lt1"/>
            </a:solidFill>
            <a:ln>
              <a:noFill/>
            </a:ln>
            <a:effectLst>
              <a:outerShdw blurRad="57150" rotWithShape="0" algn="bl" dir="2220000" dist="209550">
                <a:srgbClr val="000000">
                  <a:alpha val="20000"/>
                </a:srgbClr>
              </a:outerShdw>
            </a:effectLst>
          </p:spPr>
        </p:sp>
        <p:sp>
          <p:nvSpPr>
            <p:cNvPr id="690" name="Google Shape;690;p43"/>
            <p:cNvSpPr txBox="1"/>
            <p:nvPr/>
          </p:nvSpPr>
          <p:spPr>
            <a:xfrm>
              <a:off x="361249" y="2266050"/>
              <a:ext cx="5797800" cy="1913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6100">
                  <a:solidFill>
                    <a:schemeClr val="dk1"/>
                  </a:solidFill>
                  <a:latin typeface="Roboto Black"/>
                  <a:ea typeface="Roboto Black"/>
                  <a:cs typeface="Roboto Black"/>
                  <a:sym typeface="Roboto Black"/>
                </a:rPr>
                <a:t>output</a:t>
              </a:r>
              <a:endParaRPr sz="6100">
                <a:solidFill>
                  <a:schemeClr val="dk1"/>
                </a:solidFill>
                <a:latin typeface="Roboto Black"/>
                <a:ea typeface="Roboto Black"/>
                <a:cs typeface="Roboto Black"/>
                <a:sym typeface="Roboto Black"/>
              </a:endParaRPr>
            </a:p>
          </p:txBody>
        </p:sp>
      </p:grpSp>
      <p:grpSp>
        <p:nvGrpSpPr>
          <p:cNvPr id="691" name="Google Shape;691;p43"/>
          <p:cNvGrpSpPr/>
          <p:nvPr/>
        </p:nvGrpSpPr>
        <p:grpSpPr>
          <a:xfrm>
            <a:off x="655725" y="4551600"/>
            <a:ext cx="10970450" cy="4912675"/>
            <a:chOff x="274725" y="4551600"/>
            <a:chExt cx="10970450" cy="4912675"/>
          </a:xfrm>
        </p:grpSpPr>
        <p:sp>
          <p:nvSpPr>
            <p:cNvPr id="692" name="Google Shape;692;p43"/>
            <p:cNvSpPr txBox="1"/>
            <p:nvPr/>
          </p:nvSpPr>
          <p:spPr>
            <a:xfrm>
              <a:off x="2320175" y="4551600"/>
              <a:ext cx="8925000" cy="1493400"/>
            </a:xfrm>
            <a:prstGeom prst="rect">
              <a:avLst/>
            </a:prstGeom>
            <a:noFill/>
            <a:ln>
              <a:noFill/>
            </a:ln>
            <a:effectLst>
              <a:outerShdw blurRad="200025" rotWithShape="0" algn="bl" dir="1620000" dist="114300">
                <a:srgbClr val="888888">
                  <a:alpha val="2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lt1"/>
                  </a:solidFill>
                  <a:latin typeface="Roboto"/>
                  <a:ea typeface="Roboto"/>
                  <a:cs typeface="Roboto"/>
                  <a:sym typeface="Roboto"/>
                </a:rPr>
                <a:t>Magical </a:t>
              </a:r>
              <a:r>
                <a:rPr b="1" lang="en-US" sz="2800">
                  <a:solidFill>
                    <a:schemeClr val="lt1"/>
                  </a:solidFill>
                  <a:highlight>
                    <a:srgbClr val="FF0000"/>
                  </a:highlight>
                  <a:latin typeface="Roboto"/>
                  <a:ea typeface="Roboto"/>
                  <a:cs typeface="Roboto"/>
                  <a:sym typeface="Roboto"/>
                </a:rPr>
                <a:t>Baby Girl</a:t>
              </a:r>
              <a:r>
                <a:rPr lang="en-US" sz="2800">
                  <a:solidFill>
                    <a:schemeClr val="lt1"/>
                  </a:solidFill>
                  <a:highlight>
                    <a:srgbClr val="FF0000"/>
                  </a:highlight>
                  <a:latin typeface="Roboto"/>
                  <a:ea typeface="Roboto"/>
                  <a:cs typeface="Roboto"/>
                  <a:sym typeface="Roboto"/>
                </a:rPr>
                <a:t> </a:t>
              </a:r>
              <a:r>
                <a:rPr b="1" lang="en-US" sz="2800">
                  <a:solidFill>
                    <a:schemeClr val="lt1"/>
                  </a:solidFill>
                  <a:highlight>
                    <a:srgbClr val="FF0000"/>
                  </a:highlight>
                  <a:latin typeface="Roboto"/>
                  <a:ea typeface="Roboto"/>
                  <a:cs typeface="Roboto"/>
                  <a:sym typeface="Roboto"/>
                </a:rPr>
                <a:t>Gender Reveal</a:t>
              </a:r>
              <a:r>
                <a:rPr lang="en-US" sz="2800">
                  <a:solidFill>
                    <a:schemeClr val="lt1"/>
                  </a:solidFill>
                  <a:latin typeface="Roboto"/>
                  <a:ea typeface="Roboto"/>
                  <a:cs typeface="Roboto"/>
                  <a:sym typeface="Roboto"/>
                </a:rPr>
                <a:t> Party | Exciting Surprises Await!</a:t>
              </a:r>
              <a:endParaRPr sz="2800">
                <a:solidFill>
                  <a:schemeClr val="lt1"/>
                </a:solidFill>
                <a:latin typeface="Roboto"/>
                <a:ea typeface="Roboto"/>
                <a:cs typeface="Roboto"/>
                <a:sym typeface="Roboto"/>
              </a:endParaRPr>
            </a:p>
          </p:txBody>
        </p:sp>
        <p:sp>
          <p:nvSpPr>
            <p:cNvPr id="693" name="Google Shape;693;p43"/>
            <p:cNvSpPr txBox="1"/>
            <p:nvPr/>
          </p:nvSpPr>
          <p:spPr>
            <a:xfrm>
              <a:off x="274725" y="4582925"/>
              <a:ext cx="1880400" cy="943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i="1" lang="en-US" sz="3600">
                  <a:solidFill>
                    <a:schemeClr val="lt1"/>
                  </a:solidFill>
                  <a:latin typeface="Roboto Serif"/>
                  <a:ea typeface="Roboto Serif"/>
                  <a:cs typeface="Roboto Serif"/>
                  <a:sym typeface="Roboto Serif"/>
                </a:rPr>
                <a:t>title:</a:t>
              </a:r>
              <a:endParaRPr i="1" sz="3600">
                <a:solidFill>
                  <a:schemeClr val="lt1"/>
                </a:solidFill>
                <a:latin typeface="Roboto Serif"/>
                <a:ea typeface="Roboto Serif"/>
                <a:cs typeface="Roboto Serif"/>
                <a:sym typeface="Roboto Serif"/>
              </a:endParaRPr>
            </a:p>
          </p:txBody>
        </p:sp>
        <p:sp>
          <p:nvSpPr>
            <p:cNvPr id="694" name="Google Shape;694;p43"/>
            <p:cNvSpPr txBox="1"/>
            <p:nvPr/>
          </p:nvSpPr>
          <p:spPr>
            <a:xfrm>
              <a:off x="2263300" y="5977225"/>
              <a:ext cx="8925000" cy="1493400"/>
            </a:xfrm>
            <a:prstGeom prst="rect">
              <a:avLst/>
            </a:prstGeom>
            <a:noFill/>
            <a:ln>
              <a:noFill/>
            </a:ln>
            <a:effectLst>
              <a:outerShdw blurRad="200025" rotWithShape="0" algn="bl" dir="1620000" dist="114300">
                <a:srgbClr val="888888">
                  <a:alpha val="2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chemeClr val="lt1"/>
                  </a:solidFill>
                  <a:highlight>
                    <a:srgbClr val="FF0000"/>
                  </a:highlight>
                  <a:latin typeface="Roboto"/>
                  <a:ea typeface="Roboto"/>
                  <a:cs typeface="Roboto"/>
                  <a:sym typeface="Roboto"/>
                </a:rPr>
                <a:t>baby girl gender reveal,</a:t>
              </a:r>
              <a:r>
                <a:rPr lang="en-US" sz="2800">
                  <a:solidFill>
                    <a:schemeClr val="lt1"/>
                  </a:solidFill>
                  <a:latin typeface="Roboto"/>
                  <a:ea typeface="Roboto"/>
                  <a:cs typeface="Roboto"/>
                  <a:sym typeface="Roboto"/>
                </a:rPr>
                <a:t> gender reveal ideas, gender reveal party, baby girl announcement, gender reveal surprise</a:t>
              </a:r>
              <a:endParaRPr sz="2800">
                <a:solidFill>
                  <a:schemeClr val="lt1"/>
                </a:solidFill>
                <a:latin typeface="Roboto"/>
                <a:ea typeface="Roboto"/>
                <a:cs typeface="Roboto"/>
                <a:sym typeface="Roboto"/>
              </a:endParaRPr>
            </a:p>
          </p:txBody>
        </p:sp>
        <p:sp>
          <p:nvSpPr>
            <p:cNvPr id="695" name="Google Shape;695;p43"/>
            <p:cNvSpPr txBox="1"/>
            <p:nvPr/>
          </p:nvSpPr>
          <p:spPr>
            <a:xfrm>
              <a:off x="294050" y="6008550"/>
              <a:ext cx="1880400" cy="943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i="1" lang="en-US" sz="3600">
                  <a:solidFill>
                    <a:schemeClr val="lt1"/>
                  </a:solidFill>
                  <a:latin typeface="Roboto Serif"/>
                  <a:ea typeface="Roboto Serif"/>
                  <a:cs typeface="Roboto Serif"/>
                  <a:sym typeface="Roboto Serif"/>
                </a:rPr>
                <a:t>tags:</a:t>
              </a:r>
              <a:endParaRPr i="1" sz="3600">
                <a:solidFill>
                  <a:schemeClr val="lt1"/>
                </a:solidFill>
                <a:latin typeface="Roboto Serif"/>
                <a:ea typeface="Roboto Serif"/>
                <a:cs typeface="Roboto Serif"/>
                <a:sym typeface="Roboto Serif"/>
              </a:endParaRPr>
            </a:p>
          </p:txBody>
        </p:sp>
        <p:sp>
          <p:nvSpPr>
            <p:cNvPr id="696" name="Google Shape;696;p43"/>
            <p:cNvSpPr txBox="1"/>
            <p:nvPr/>
          </p:nvSpPr>
          <p:spPr>
            <a:xfrm>
              <a:off x="2243975" y="7649575"/>
              <a:ext cx="8475300" cy="1814700"/>
            </a:xfrm>
            <a:prstGeom prst="rect">
              <a:avLst/>
            </a:prstGeom>
            <a:noFill/>
            <a:ln>
              <a:noFill/>
            </a:ln>
            <a:effectLst>
              <a:outerShdw blurRad="200025" rotWithShape="0" algn="bl" dir="1620000" dist="114300">
                <a:srgbClr val="888888">
                  <a:alpha val="2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lt1"/>
                  </a:solidFill>
                  <a:latin typeface="Roboto"/>
                  <a:ea typeface="Roboto"/>
                  <a:cs typeface="Roboto"/>
                  <a:sym typeface="Roboto"/>
                </a:rPr>
                <a:t>Join us in celebrating the joyous occasion of revealing the gender of our precious baby girl…</a:t>
              </a:r>
              <a:endParaRPr sz="2800">
                <a:solidFill>
                  <a:schemeClr val="lt1"/>
                </a:solidFill>
                <a:latin typeface="Roboto"/>
                <a:ea typeface="Roboto"/>
                <a:cs typeface="Roboto"/>
                <a:sym typeface="Roboto"/>
              </a:endParaRPr>
            </a:p>
            <a:p>
              <a:pPr indent="0" lvl="0" marL="0" rtl="0" algn="l">
                <a:spcBef>
                  <a:spcPts val="0"/>
                </a:spcBef>
                <a:spcAft>
                  <a:spcPts val="0"/>
                </a:spcAft>
                <a:buNone/>
              </a:pPr>
              <a:r>
                <a:rPr b="1" lang="en-US" sz="2800">
                  <a:solidFill>
                    <a:schemeClr val="lt1"/>
                  </a:solidFill>
                  <a:highlight>
                    <a:srgbClr val="FF0000"/>
                  </a:highlight>
                  <a:latin typeface="Roboto"/>
                  <a:ea typeface="Roboto"/>
                  <a:cs typeface="Roboto"/>
                  <a:sym typeface="Roboto"/>
                </a:rPr>
                <a:t>POSITIVE</a:t>
              </a:r>
              <a:endParaRPr b="1" sz="2800">
                <a:solidFill>
                  <a:schemeClr val="lt1"/>
                </a:solidFill>
                <a:highlight>
                  <a:srgbClr val="FF0000"/>
                </a:highlight>
                <a:latin typeface="Roboto"/>
                <a:ea typeface="Roboto"/>
                <a:cs typeface="Roboto"/>
                <a:sym typeface="Roboto"/>
              </a:endParaRPr>
            </a:p>
          </p:txBody>
        </p:sp>
        <p:sp>
          <p:nvSpPr>
            <p:cNvPr id="697" name="Google Shape;697;p43"/>
            <p:cNvSpPr txBox="1"/>
            <p:nvPr/>
          </p:nvSpPr>
          <p:spPr>
            <a:xfrm>
              <a:off x="274725" y="7680900"/>
              <a:ext cx="1880400" cy="943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i="1" lang="en-US" sz="3600">
                  <a:solidFill>
                    <a:schemeClr val="lt1"/>
                  </a:solidFill>
                  <a:latin typeface="Roboto Serif"/>
                  <a:ea typeface="Roboto Serif"/>
                  <a:cs typeface="Roboto Serif"/>
                  <a:sym typeface="Roboto Serif"/>
                </a:rPr>
                <a:t>desc</a:t>
              </a:r>
              <a:r>
                <a:rPr i="1" lang="en-US" sz="3600">
                  <a:solidFill>
                    <a:schemeClr val="lt1"/>
                  </a:solidFill>
                  <a:latin typeface="Roboto Serif"/>
                  <a:ea typeface="Roboto Serif"/>
                  <a:cs typeface="Roboto Serif"/>
                  <a:sym typeface="Roboto Serif"/>
                </a:rPr>
                <a:t>:</a:t>
              </a:r>
              <a:endParaRPr i="1" sz="3600">
                <a:solidFill>
                  <a:schemeClr val="lt1"/>
                </a:solidFill>
                <a:latin typeface="Roboto Serif"/>
                <a:ea typeface="Roboto Serif"/>
                <a:cs typeface="Roboto Serif"/>
                <a:sym typeface="Roboto Serif"/>
              </a:endParaRPr>
            </a:p>
          </p:txBody>
        </p:sp>
        <p:sp>
          <p:nvSpPr>
            <p:cNvPr id="698" name="Google Shape;698;p43"/>
            <p:cNvSpPr/>
            <p:nvPr/>
          </p:nvSpPr>
          <p:spPr>
            <a:xfrm>
              <a:off x="438145" y="4758574"/>
              <a:ext cx="268143" cy="343462"/>
            </a:xfrm>
            <a:custGeom>
              <a:rect b="b" l="l" r="r" t="t"/>
              <a:pathLst>
                <a:path extrusionOk="0" h="1908120" w="1817918">
                  <a:moveTo>
                    <a:pt x="0" y="0"/>
                  </a:moveTo>
                  <a:lnTo>
                    <a:pt x="1817918" y="0"/>
                  </a:lnTo>
                  <a:lnTo>
                    <a:pt x="1817918" y="1908120"/>
                  </a:lnTo>
                  <a:lnTo>
                    <a:pt x="0" y="1908120"/>
                  </a:lnTo>
                  <a:lnTo>
                    <a:pt x="0" y="0"/>
                  </a:lnTo>
                  <a:close/>
                </a:path>
              </a:pathLst>
            </a:custGeom>
            <a:blipFill rotWithShape="1">
              <a:blip r:embed="rId7">
                <a:alphaModFix/>
              </a:blip>
              <a:stretch>
                <a:fillRect b="0" l="0" r="0" t="0"/>
              </a:stretch>
            </a:blipFill>
            <a:ln>
              <a:noFill/>
            </a:ln>
          </p:spPr>
        </p:sp>
        <p:sp>
          <p:nvSpPr>
            <p:cNvPr id="699" name="Google Shape;699;p43"/>
            <p:cNvSpPr/>
            <p:nvPr/>
          </p:nvSpPr>
          <p:spPr>
            <a:xfrm>
              <a:off x="438145" y="6219736"/>
              <a:ext cx="268143" cy="343462"/>
            </a:xfrm>
            <a:custGeom>
              <a:rect b="b" l="l" r="r" t="t"/>
              <a:pathLst>
                <a:path extrusionOk="0" h="1908120" w="1817918">
                  <a:moveTo>
                    <a:pt x="0" y="0"/>
                  </a:moveTo>
                  <a:lnTo>
                    <a:pt x="1817918" y="0"/>
                  </a:lnTo>
                  <a:lnTo>
                    <a:pt x="1817918" y="1908120"/>
                  </a:lnTo>
                  <a:lnTo>
                    <a:pt x="0" y="1908120"/>
                  </a:lnTo>
                  <a:lnTo>
                    <a:pt x="0" y="0"/>
                  </a:lnTo>
                  <a:close/>
                </a:path>
              </a:pathLst>
            </a:custGeom>
            <a:blipFill rotWithShape="1">
              <a:blip r:embed="rId7">
                <a:alphaModFix/>
              </a:blip>
              <a:stretch>
                <a:fillRect b="0" l="0" r="0" t="0"/>
              </a:stretch>
            </a:blipFill>
            <a:ln>
              <a:noFill/>
            </a:ln>
          </p:spPr>
        </p:sp>
        <p:sp>
          <p:nvSpPr>
            <p:cNvPr id="700" name="Google Shape;700;p43"/>
            <p:cNvSpPr/>
            <p:nvPr/>
          </p:nvSpPr>
          <p:spPr>
            <a:xfrm>
              <a:off x="438145" y="7915749"/>
              <a:ext cx="268143" cy="343462"/>
            </a:xfrm>
            <a:custGeom>
              <a:rect b="b" l="l" r="r" t="t"/>
              <a:pathLst>
                <a:path extrusionOk="0" h="1908120" w="1817918">
                  <a:moveTo>
                    <a:pt x="0" y="0"/>
                  </a:moveTo>
                  <a:lnTo>
                    <a:pt x="1817918" y="0"/>
                  </a:lnTo>
                  <a:lnTo>
                    <a:pt x="1817918" y="1908120"/>
                  </a:lnTo>
                  <a:lnTo>
                    <a:pt x="0" y="1908120"/>
                  </a:lnTo>
                  <a:lnTo>
                    <a:pt x="0" y="0"/>
                  </a:lnTo>
                  <a:close/>
                </a:path>
              </a:pathLst>
            </a:custGeom>
            <a:blipFill rotWithShape="1">
              <a:blip r:embed="rId7">
                <a:alphaModFix/>
              </a:blip>
              <a:stretch>
                <a:fillRect b="0" l="0" r="0" t="0"/>
              </a:stretch>
            </a:blipFill>
            <a:ln>
              <a:noFill/>
            </a:ln>
          </p:spPr>
        </p:sp>
      </p:grpSp>
      <p:grpSp>
        <p:nvGrpSpPr>
          <p:cNvPr id="701" name="Google Shape;701;p43"/>
          <p:cNvGrpSpPr/>
          <p:nvPr/>
        </p:nvGrpSpPr>
        <p:grpSpPr>
          <a:xfrm>
            <a:off x="3550425" y="3215763"/>
            <a:ext cx="6816900" cy="1105100"/>
            <a:chOff x="3550425" y="3302500"/>
            <a:chExt cx="6816900" cy="1105100"/>
          </a:xfrm>
        </p:grpSpPr>
        <p:sp>
          <p:nvSpPr>
            <p:cNvPr id="702" name="Google Shape;702;p43"/>
            <p:cNvSpPr txBox="1"/>
            <p:nvPr/>
          </p:nvSpPr>
          <p:spPr>
            <a:xfrm>
              <a:off x="3550425" y="3648900"/>
              <a:ext cx="6816900" cy="7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3000" u="sng">
                  <a:solidFill>
                    <a:schemeClr val="lt1"/>
                  </a:solidFill>
                  <a:latin typeface="Roboto Serif"/>
                  <a:ea typeface="Roboto Serif"/>
                  <a:cs typeface="Roboto Serif"/>
                  <a:sym typeface="Roboto Serif"/>
                </a:rPr>
                <a:t>baby, reveal, gender, dream </a:t>
              </a:r>
              <a:endParaRPr i="1" sz="3000" u="sng">
                <a:solidFill>
                  <a:schemeClr val="lt1"/>
                </a:solidFill>
                <a:latin typeface="Roboto Serif"/>
                <a:ea typeface="Roboto Serif"/>
                <a:cs typeface="Roboto Serif"/>
                <a:sym typeface="Roboto Serif"/>
              </a:endParaRPr>
            </a:p>
          </p:txBody>
        </p:sp>
        <p:sp>
          <p:nvSpPr>
            <p:cNvPr id="703" name="Google Shape;703;p43"/>
            <p:cNvSpPr txBox="1"/>
            <p:nvPr/>
          </p:nvSpPr>
          <p:spPr>
            <a:xfrm>
              <a:off x="3550425" y="3302500"/>
              <a:ext cx="2447400" cy="5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2400">
                  <a:solidFill>
                    <a:schemeClr val="lt1"/>
                  </a:solidFill>
                  <a:latin typeface="Roboto Serif"/>
                  <a:ea typeface="Roboto Serif"/>
                  <a:cs typeface="Roboto Serif"/>
                  <a:sym typeface="Roboto Serif"/>
                </a:rPr>
                <a:t>top keywords: </a:t>
              </a:r>
              <a:endParaRPr i="1" sz="2400">
                <a:solidFill>
                  <a:schemeClr val="lt1"/>
                </a:solidFill>
                <a:latin typeface="Roboto Serif"/>
                <a:ea typeface="Roboto Serif"/>
                <a:cs typeface="Roboto Serif"/>
                <a:sym typeface="Roboto Serif"/>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82828"/>
        </a:solidFill>
      </p:bgPr>
    </p:bg>
    <p:spTree>
      <p:nvGrpSpPr>
        <p:cNvPr id="178" name="Shape 178"/>
        <p:cNvGrpSpPr/>
        <p:nvPr/>
      </p:nvGrpSpPr>
      <p:grpSpPr>
        <a:xfrm>
          <a:off x="0" y="0"/>
          <a:ext cx="0" cy="0"/>
          <a:chOff x="0" y="0"/>
          <a:chExt cx="0" cy="0"/>
        </a:xfrm>
      </p:grpSpPr>
      <p:pic>
        <p:nvPicPr>
          <p:cNvPr id="179" name="Google Shape;179;p26"/>
          <p:cNvPicPr preferRelativeResize="0"/>
          <p:nvPr/>
        </p:nvPicPr>
        <p:blipFill>
          <a:blip r:embed="rId3">
            <a:alphaModFix/>
          </a:blip>
          <a:stretch>
            <a:fillRect/>
          </a:stretch>
        </p:blipFill>
        <p:spPr>
          <a:xfrm>
            <a:off x="55227" y="0"/>
            <a:ext cx="18177546" cy="10287000"/>
          </a:xfrm>
          <a:prstGeom prst="rect">
            <a:avLst/>
          </a:prstGeom>
          <a:noFill/>
          <a:ln>
            <a:noFill/>
          </a:ln>
        </p:spPr>
      </p:pic>
      <p:sp>
        <p:nvSpPr>
          <p:cNvPr id="180" name="Google Shape;180;p26"/>
          <p:cNvSpPr/>
          <p:nvPr/>
        </p:nvSpPr>
        <p:spPr>
          <a:xfrm rot="8594">
            <a:off x="11718577" y="2870791"/>
            <a:ext cx="5035737" cy="6906674"/>
          </a:xfrm>
          <a:custGeom>
            <a:rect b="b" l="l" r="r" t="t"/>
            <a:pathLst>
              <a:path extrusionOk="0" h="6906652" w="5035721">
                <a:moveTo>
                  <a:pt x="0" y="0"/>
                </a:moveTo>
                <a:lnTo>
                  <a:pt x="5035721" y="0"/>
                </a:lnTo>
                <a:lnTo>
                  <a:pt x="5035721" y="6906652"/>
                </a:lnTo>
                <a:lnTo>
                  <a:pt x="0" y="6906652"/>
                </a:lnTo>
                <a:lnTo>
                  <a:pt x="0" y="0"/>
                </a:lnTo>
                <a:close/>
              </a:path>
            </a:pathLst>
          </a:custGeom>
          <a:blipFill rotWithShape="1">
            <a:blip r:embed="rId4">
              <a:alphaModFix/>
            </a:blip>
            <a:stretch>
              <a:fillRect b="0" l="-20098" r="-85616" t="0"/>
            </a:stretch>
          </a:blipFill>
          <a:ln>
            <a:noFill/>
          </a:ln>
        </p:spPr>
      </p:sp>
      <p:cxnSp>
        <p:nvCxnSpPr>
          <p:cNvPr id="181" name="Google Shape;181;p26"/>
          <p:cNvCxnSpPr/>
          <p:nvPr/>
        </p:nvCxnSpPr>
        <p:spPr>
          <a:xfrm>
            <a:off x="1028700" y="9592762"/>
            <a:ext cx="16230600" cy="0"/>
          </a:xfrm>
          <a:prstGeom prst="straightConnector1">
            <a:avLst/>
          </a:prstGeom>
          <a:noFill/>
          <a:ln cap="flat" cmpd="sng" w="47625">
            <a:solidFill>
              <a:srgbClr val="FFFFFF"/>
            </a:solidFill>
            <a:prstDash val="dot"/>
            <a:round/>
            <a:headEnd len="sm" w="sm" type="none"/>
            <a:tailEnd len="sm" w="sm" type="none"/>
          </a:ln>
        </p:spPr>
      </p:cxnSp>
      <p:sp>
        <p:nvSpPr>
          <p:cNvPr id="182" name="Google Shape;182;p26"/>
          <p:cNvSpPr/>
          <p:nvPr/>
        </p:nvSpPr>
        <p:spPr>
          <a:xfrm rot="8594">
            <a:off x="11615122" y="1620075"/>
            <a:ext cx="5243178" cy="9425938"/>
          </a:xfrm>
          <a:custGeom>
            <a:rect b="b" l="l" r="r" t="t"/>
            <a:pathLst>
              <a:path extrusionOk="0" h="9425909" w="5243162">
                <a:moveTo>
                  <a:pt x="0" y="0"/>
                </a:moveTo>
                <a:lnTo>
                  <a:pt x="5243162" y="0"/>
                </a:lnTo>
                <a:lnTo>
                  <a:pt x="5243162" y="9425909"/>
                </a:lnTo>
                <a:lnTo>
                  <a:pt x="0" y="9425909"/>
                </a:lnTo>
                <a:lnTo>
                  <a:pt x="0" y="0"/>
                </a:lnTo>
                <a:close/>
              </a:path>
            </a:pathLst>
          </a:custGeom>
          <a:blipFill rotWithShape="1">
            <a:blip r:embed="rId5">
              <a:alphaModFix/>
            </a:blip>
            <a:stretch>
              <a:fillRect b="0" l="0" r="0" t="0"/>
            </a:stretch>
          </a:blipFill>
          <a:ln>
            <a:noFill/>
          </a:ln>
        </p:spPr>
      </p:sp>
      <p:pic>
        <p:nvPicPr>
          <p:cNvPr id="183" name="Google Shape;183;p26"/>
          <p:cNvPicPr preferRelativeResize="0"/>
          <p:nvPr/>
        </p:nvPicPr>
        <p:blipFill rotWithShape="1">
          <a:blip r:embed="rId6">
            <a:alphaModFix/>
          </a:blip>
          <a:srcRect b="37546" l="0" r="1263" t="0"/>
          <a:stretch/>
        </p:blipFill>
        <p:spPr>
          <a:xfrm>
            <a:off x="11709950" y="2864500"/>
            <a:ext cx="5053000" cy="6919250"/>
          </a:xfrm>
          <a:prstGeom prst="rect">
            <a:avLst/>
          </a:prstGeom>
          <a:noFill/>
          <a:ln>
            <a:noFill/>
          </a:ln>
        </p:spPr>
      </p:pic>
      <p:grpSp>
        <p:nvGrpSpPr>
          <p:cNvPr id="184" name="Google Shape;184;p26"/>
          <p:cNvGrpSpPr/>
          <p:nvPr/>
        </p:nvGrpSpPr>
        <p:grpSpPr>
          <a:xfrm>
            <a:off x="880425" y="1214625"/>
            <a:ext cx="7899716" cy="7098987"/>
            <a:chOff x="880425" y="1290825"/>
            <a:chExt cx="7899716" cy="7098987"/>
          </a:xfrm>
        </p:grpSpPr>
        <p:grpSp>
          <p:nvGrpSpPr>
            <p:cNvPr id="185" name="Google Shape;185;p26"/>
            <p:cNvGrpSpPr/>
            <p:nvPr/>
          </p:nvGrpSpPr>
          <p:grpSpPr>
            <a:xfrm>
              <a:off x="880425" y="1290825"/>
              <a:ext cx="7651100" cy="6156900"/>
              <a:chOff x="880425" y="1671825"/>
              <a:chExt cx="7651100" cy="6156900"/>
            </a:xfrm>
          </p:grpSpPr>
          <p:sp>
            <p:nvSpPr>
              <p:cNvPr id="186" name="Google Shape;186;p26"/>
              <p:cNvSpPr txBox="1"/>
              <p:nvPr/>
            </p:nvSpPr>
            <p:spPr>
              <a:xfrm>
                <a:off x="880425" y="1671825"/>
                <a:ext cx="3206100" cy="6156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40000">
                    <a:solidFill>
                      <a:srgbClr val="FF0000"/>
                    </a:solidFill>
                    <a:latin typeface="Roboto Black"/>
                    <a:ea typeface="Roboto Black"/>
                    <a:cs typeface="Roboto Black"/>
                    <a:sym typeface="Roboto Black"/>
                  </a:rPr>
                  <a:t>1</a:t>
                </a:r>
                <a:endParaRPr sz="40000">
                  <a:latin typeface="Roboto Black"/>
                  <a:ea typeface="Roboto Black"/>
                  <a:cs typeface="Roboto Black"/>
                  <a:sym typeface="Roboto Black"/>
                </a:endParaRPr>
              </a:p>
            </p:txBody>
          </p:sp>
          <p:sp>
            <p:nvSpPr>
              <p:cNvPr id="187" name="Google Shape;187;p26"/>
              <p:cNvSpPr txBox="1"/>
              <p:nvPr/>
            </p:nvSpPr>
            <p:spPr>
              <a:xfrm>
                <a:off x="3264725" y="2850800"/>
                <a:ext cx="5266800" cy="4617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30000">
                    <a:solidFill>
                      <a:schemeClr val="lt1"/>
                    </a:solidFill>
                    <a:latin typeface="Roboto Black"/>
                    <a:ea typeface="Roboto Black"/>
                    <a:cs typeface="Roboto Black"/>
                    <a:sym typeface="Roboto Black"/>
                  </a:rPr>
                  <a:t>BN</a:t>
                </a:r>
                <a:endParaRPr sz="30000">
                  <a:solidFill>
                    <a:schemeClr val="lt1"/>
                  </a:solidFill>
                  <a:latin typeface="Roboto Black"/>
                  <a:ea typeface="Roboto Black"/>
                  <a:cs typeface="Roboto Black"/>
                  <a:sym typeface="Roboto Black"/>
                </a:endParaRPr>
              </a:p>
            </p:txBody>
          </p:sp>
        </p:grpSp>
        <p:sp>
          <p:nvSpPr>
            <p:cNvPr id="188" name="Google Shape;188;p26"/>
            <p:cNvSpPr txBox="1"/>
            <p:nvPr/>
          </p:nvSpPr>
          <p:spPr>
            <a:xfrm>
              <a:off x="2086541" y="6686112"/>
              <a:ext cx="6693600" cy="17037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US" sz="2767">
                  <a:solidFill>
                    <a:srgbClr val="FFFFFF"/>
                  </a:solidFill>
                  <a:latin typeface="Roboto"/>
                  <a:ea typeface="Roboto"/>
                  <a:cs typeface="Roboto"/>
                  <a:sym typeface="Roboto"/>
                </a:rPr>
                <a:t>Estimated number of videos on Youtube. And that number is growing </a:t>
              </a:r>
              <a:r>
                <a:rPr b="1" i="1" lang="en-US" sz="2767">
                  <a:solidFill>
                    <a:srgbClr val="FFFFFF"/>
                  </a:solidFill>
                  <a:latin typeface="Roboto"/>
                  <a:ea typeface="Roboto"/>
                  <a:cs typeface="Roboto"/>
                  <a:sym typeface="Roboto"/>
                </a:rPr>
                <a:t>exponentially </a:t>
              </a:r>
              <a:r>
                <a:rPr lang="en-US" sz="2767">
                  <a:solidFill>
                    <a:srgbClr val="FFFFFF"/>
                  </a:solidFill>
                  <a:latin typeface="Roboto"/>
                  <a:ea typeface="Roboto"/>
                  <a:cs typeface="Roboto"/>
                  <a:sym typeface="Roboto"/>
                </a:rPr>
                <a:t>day by day.</a:t>
              </a:r>
              <a:endParaRPr sz="1200">
                <a:latin typeface="Roboto"/>
                <a:ea typeface="Roboto"/>
                <a:cs typeface="Roboto"/>
                <a:sym typeface="Roboto"/>
              </a:endParaRPr>
            </a:p>
          </p:txBody>
        </p:sp>
      </p:grpSp>
      <p:sp>
        <p:nvSpPr>
          <p:cNvPr id="189" name="Google Shape;189;p26"/>
          <p:cNvSpPr/>
          <p:nvPr/>
        </p:nvSpPr>
        <p:spPr>
          <a:xfrm>
            <a:off x="16022438" y="6632766"/>
            <a:ext cx="1726393" cy="2416071"/>
          </a:xfrm>
          <a:custGeom>
            <a:rect b="b" l="l" r="r" t="t"/>
            <a:pathLst>
              <a:path extrusionOk="0" h="2416071" w="1726393">
                <a:moveTo>
                  <a:pt x="0" y="0"/>
                </a:moveTo>
                <a:lnTo>
                  <a:pt x="1726393" y="0"/>
                </a:lnTo>
                <a:lnTo>
                  <a:pt x="1726393" y="2416071"/>
                </a:lnTo>
                <a:lnTo>
                  <a:pt x="0" y="2416071"/>
                </a:lnTo>
                <a:lnTo>
                  <a:pt x="0" y="0"/>
                </a:lnTo>
                <a:close/>
              </a:path>
            </a:pathLst>
          </a:custGeom>
          <a:blipFill rotWithShape="1">
            <a:blip r:embed="rId7">
              <a:alphaModFix/>
            </a:blip>
            <a:stretch>
              <a:fillRect b="0" l="0" r="0" t="0"/>
            </a:stretch>
          </a:blipFill>
          <a:ln>
            <a:noFill/>
          </a:ln>
        </p:spPr>
      </p:sp>
      <p:pic>
        <p:nvPicPr>
          <p:cNvPr id="190" name="Google Shape;190;p26"/>
          <p:cNvPicPr preferRelativeResize="0"/>
          <p:nvPr/>
        </p:nvPicPr>
        <p:blipFill rotWithShape="1">
          <a:blip r:embed="rId8">
            <a:alphaModFix/>
          </a:blip>
          <a:srcRect b="0" l="0" r="66846" t="0"/>
          <a:stretch/>
        </p:blipFill>
        <p:spPr>
          <a:xfrm rot="-499825">
            <a:off x="10583210" y="3572645"/>
            <a:ext cx="2085627" cy="1410311"/>
          </a:xfrm>
          <a:prstGeom prst="rect">
            <a:avLst/>
          </a:prstGeom>
          <a:noFill/>
          <a:ln>
            <a:noFill/>
          </a:ln>
        </p:spPr>
      </p:pic>
      <p:sp>
        <p:nvSpPr>
          <p:cNvPr id="191" name="Google Shape;191;p26"/>
          <p:cNvSpPr txBox="1"/>
          <p:nvPr/>
        </p:nvSpPr>
        <p:spPr>
          <a:xfrm>
            <a:off x="1233644" y="706731"/>
            <a:ext cx="7546500" cy="5079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300">
                <a:solidFill>
                  <a:srgbClr val="FFFFFF"/>
                </a:solidFill>
                <a:latin typeface="Roboto Medium"/>
                <a:ea typeface="Roboto Medium"/>
                <a:cs typeface="Roboto Medium"/>
                <a:sym typeface="Roboto Medium"/>
              </a:rPr>
              <a:t>As of date …</a:t>
            </a:r>
            <a:endParaRPr sz="2000">
              <a:latin typeface="Roboto Medium"/>
              <a:ea typeface="Roboto Medium"/>
              <a:cs typeface="Roboto Medium"/>
              <a:sym typeface="Roboto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82828"/>
        </a:solidFill>
      </p:bgPr>
    </p:bg>
    <p:spTree>
      <p:nvGrpSpPr>
        <p:cNvPr id="707" name="Shape 707"/>
        <p:cNvGrpSpPr/>
        <p:nvPr/>
      </p:nvGrpSpPr>
      <p:grpSpPr>
        <a:xfrm>
          <a:off x="0" y="0"/>
          <a:ext cx="0" cy="0"/>
          <a:chOff x="0" y="0"/>
          <a:chExt cx="0" cy="0"/>
        </a:xfrm>
      </p:grpSpPr>
      <p:pic>
        <p:nvPicPr>
          <p:cNvPr id="708" name="Google Shape;708;p44"/>
          <p:cNvPicPr preferRelativeResize="0"/>
          <p:nvPr/>
        </p:nvPicPr>
        <p:blipFill>
          <a:blip r:embed="rId3">
            <a:alphaModFix/>
          </a:blip>
          <a:stretch>
            <a:fillRect/>
          </a:stretch>
        </p:blipFill>
        <p:spPr>
          <a:xfrm>
            <a:off x="55227" y="0"/>
            <a:ext cx="18177546" cy="10287000"/>
          </a:xfrm>
          <a:prstGeom prst="rect">
            <a:avLst/>
          </a:prstGeom>
          <a:noFill/>
          <a:ln>
            <a:noFill/>
          </a:ln>
        </p:spPr>
      </p:pic>
      <p:cxnSp>
        <p:nvCxnSpPr>
          <p:cNvPr id="709" name="Google Shape;709;p44"/>
          <p:cNvCxnSpPr/>
          <p:nvPr/>
        </p:nvCxnSpPr>
        <p:spPr>
          <a:xfrm>
            <a:off x="1028700" y="9592762"/>
            <a:ext cx="16230600" cy="0"/>
          </a:xfrm>
          <a:prstGeom prst="straightConnector1">
            <a:avLst/>
          </a:prstGeom>
          <a:noFill/>
          <a:ln cap="flat" cmpd="sng" w="47625">
            <a:solidFill>
              <a:srgbClr val="FFFFFF"/>
            </a:solidFill>
            <a:prstDash val="dot"/>
            <a:round/>
            <a:headEnd len="sm" w="sm" type="none"/>
            <a:tailEnd len="sm" w="sm" type="none"/>
          </a:ln>
        </p:spPr>
      </p:cxnSp>
      <p:grpSp>
        <p:nvGrpSpPr>
          <p:cNvPr id="710" name="Google Shape;710;p44"/>
          <p:cNvGrpSpPr/>
          <p:nvPr/>
        </p:nvGrpSpPr>
        <p:grpSpPr>
          <a:xfrm>
            <a:off x="10783450" y="1613535"/>
            <a:ext cx="6816850" cy="9439017"/>
            <a:chOff x="10250050" y="1613535"/>
            <a:chExt cx="6816850" cy="9439017"/>
          </a:xfrm>
        </p:grpSpPr>
        <p:sp>
          <p:nvSpPr>
            <p:cNvPr id="711" name="Google Shape;711;p44"/>
            <p:cNvSpPr/>
            <p:nvPr/>
          </p:nvSpPr>
          <p:spPr>
            <a:xfrm rot="8594">
              <a:off x="11615122" y="1620075"/>
              <a:ext cx="5243178" cy="9425938"/>
            </a:xfrm>
            <a:custGeom>
              <a:rect b="b" l="l" r="r" t="t"/>
              <a:pathLst>
                <a:path extrusionOk="0" h="9425909" w="5243162">
                  <a:moveTo>
                    <a:pt x="0" y="0"/>
                  </a:moveTo>
                  <a:lnTo>
                    <a:pt x="5243162" y="0"/>
                  </a:lnTo>
                  <a:lnTo>
                    <a:pt x="5243162" y="9425909"/>
                  </a:lnTo>
                  <a:lnTo>
                    <a:pt x="0" y="9425909"/>
                  </a:lnTo>
                  <a:lnTo>
                    <a:pt x="0" y="0"/>
                  </a:lnTo>
                  <a:close/>
                </a:path>
              </a:pathLst>
            </a:custGeom>
            <a:blipFill rotWithShape="1">
              <a:blip r:embed="rId4">
                <a:alphaModFix/>
              </a:blip>
              <a:stretch>
                <a:fillRect b="0" l="0" r="0" t="0"/>
              </a:stretch>
            </a:blipFill>
            <a:ln>
              <a:noFill/>
            </a:ln>
          </p:spPr>
        </p:sp>
        <p:pic>
          <p:nvPicPr>
            <p:cNvPr id="712" name="Google Shape;712;p44"/>
            <p:cNvPicPr preferRelativeResize="0"/>
            <p:nvPr/>
          </p:nvPicPr>
          <p:blipFill rotWithShape="1">
            <a:blip r:embed="rId5">
              <a:alphaModFix/>
            </a:blip>
            <a:srcRect b="38565" l="31034" r="30508" t="12734"/>
            <a:stretch/>
          </p:blipFill>
          <p:spPr>
            <a:xfrm>
              <a:off x="11709950" y="2864500"/>
              <a:ext cx="5053000" cy="6919250"/>
            </a:xfrm>
            <a:prstGeom prst="rect">
              <a:avLst/>
            </a:prstGeom>
            <a:noFill/>
            <a:ln>
              <a:noFill/>
            </a:ln>
          </p:spPr>
        </p:pic>
        <p:pic>
          <p:nvPicPr>
            <p:cNvPr id="713" name="Google Shape;713;p44"/>
            <p:cNvPicPr preferRelativeResize="0"/>
            <p:nvPr/>
          </p:nvPicPr>
          <p:blipFill rotWithShape="1">
            <a:blip r:embed="rId6">
              <a:alphaModFix/>
            </a:blip>
            <a:srcRect b="0" l="0" r="0" t="0"/>
            <a:stretch/>
          </p:blipFill>
          <p:spPr>
            <a:xfrm>
              <a:off x="10250050" y="3213500"/>
              <a:ext cx="6816850" cy="1007075"/>
            </a:xfrm>
            <a:prstGeom prst="rect">
              <a:avLst/>
            </a:prstGeom>
            <a:noFill/>
            <a:ln>
              <a:noFill/>
            </a:ln>
            <a:effectLst>
              <a:outerShdw blurRad="57150" rotWithShape="0" algn="bl" dir="5400000" dist="19050">
                <a:srgbClr val="000000">
                  <a:alpha val="60000"/>
                </a:srgbClr>
              </a:outerShdw>
            </a:effectLst>
          </p:spPr>
        </p:pic>
      </p:grpSp>
      <p:grpSp>
        <p:nvGrpSpPr>
          <p:cNvPr id="714" name="Google Shape;714;p44"/>
          <p:cNvGrpSpPr/>
          <p:nvPr/>
        </p:nvGrpSpPr>
        <p:grpSpPr>
          <a:xfrm>
            <a:off x="1162050" y="460938"/>
            <a:ext cx="1306898" cy="341977"/>
            <a:chOff x="1543050" y="1527738"/>
            <a:chExt cx="1306898" cy="341977"/>
          </a:xfrm>
        </p:grpSpPr>
        <p:grpSp>
          <p:nvGrpSpPr>
            <p:cNvPr id="715" name="Google Shape;715;p44"/>
            <p:cNvGrpSpPr/>
            <p:nvPr/>
          </p:nvGrpSpPr>
          <p:grpSpPr>
            <a:xfrm>
              <a:off x="1543050" y="1527738"/>
              <a:ext cx="326664" cy="341977"/>
              <a:chOff x="0" y="-38100"/>
              <a:chExt cx="812800" cy="850900"/>
            </a:xfrm>
          </p:grpSpPr>
          <p:sp>
            <p:nvSpPr>
              <p:cNvPr id="716" name="Google Shape;716;p4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4"/>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18" name="Google Shape;718;p44"/>
            <p:cNvGrpSpPr/>
            <p:nvPr/>
          </p:nvGrpSpPr>
          <p:grpSpPr>
            <a:xfrm>
              <a:off x="2523284" y="1527738"/>
              <a:ext cx="326664" cy="341977"/>
              <a:chOff x="0" y="-38100"/>
              <a:chExt cx="812800" cy="850900"/>
            </a:xfrm>
          </p:grpSpPr>
          <p:sp>
            <p:nvSpPr>
              <p:cNvPr id="719" name="Google Shape;719;p4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4"/>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21" name="Google Shape;721;p44"/>
            <p:cNvGrpSpPr/>
            <p:nvPr/>
          </p:nvGrpSpPr>
          <p:grpSpPr>
            <a:xfrm>
              <a:off x="2034720" y="1527738"/>
              <a:ext cx="326664" cy="341977"/>
              <a:chOff x="0" y="-38100"/>
              <a:chExt cx="812800" cy="850900"/>
            </a:xfrm>
          </p:grpSpPr>
          <p:sp>
            <p:nvSpPr>
              <p:cNvPr id="722" name="Google Shape;722;p4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4"/>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cxnSp>
        <p:nvCxnSpPr>
          <p:cNvPr id="724" name="Google Shape;724;p44"/>
          <p:cNvCxnSpPr/>
          <p:nvPr/>
        </p:nvCxnSpPr>
        <p:spPr>
          <a:xfrm>
            <a:off x="3041650" y="614838"/>
            <a:ext cx="16354500" cy="34200"/>
          </a:xfrm>
          <a:prstGeom prst="straightConnector1">
            <a:avLst/>
          </a:prstGeom>
          <a:noFill/>
          <a:ln cap="flat" cmpd="sng" w="38100">
            <a:solidFill>
              <a:srgbClr val="999999"/>
            </a:solidFill>
            <a:prstDash val="dot"/>
            <a:round/>
            <a:headEnd len="med" w="med" type="none"/>
            <a:tailEnd len="med" w="med" type="none"/>
          </a:ln>
        </p:spPr>
      </p:cxnSp>
      <p:grpSp>
        <p:nvGrpSpPr>
          <p:cNvPr id="725" name="Google Shape;725;p44"/>
          <p:cNvGrpSpPr/>
          <p:nvPr/>
        </p:nvGrpSpPr>
        <p:grpSpPr>
          <a:xfrm>
            <a:off x="741912" y="1352571"/>
            <a:ext cx="5329124" cy="906427"/>
            <a:chOff x="359325" y="2342180"/>
            <a:chExt cx="15595914" cy="1847212"/>
          </a:xfrm>
        </p:grpSpPr>
        <p:sp>
          <p:nvSpPr>
            <p:cNvPr id="726" name="Google Shape;726;p44"/>
            <p:cNvSpPr/>
            <p:nvPr/>
          </p:nvSpPr>
          <p:spPr>
            <a:xfrm>
              <a:off x="359325" y="2342180"/>
              <a:ext cx="15593944" cy="1847212"/>
            </a:xfrm>
            <a:custGeom>
              <a:rect b="b" l="l" r="r" t="t"/>
              <a:pathLst>
                <a:path extrusionOk="0" h="572779" w="2553245">
                  <a:moveTo>
                    <a:pt x="0" y="0"/>
                  </a:moveTo>
                  <a:lnTo>
                    <a:pt x="2553245" y="0"/>
                  </a:lnTo>
                  <a:lnTo>
                    <a:pt x="2553245" y="572779"/>
                  </a:lnTo>
                  <a:lnTo>
                    <a:pt x="0" y="572779"/>
                  </a:lnTo>
                  <a:close/>
                </a:path>
              </a:pathLst>
            </a:custGeom>
            <a:solidFill>
              <a:srgbClr val="FF0000"/>
            </a:solidFill>
            <a:ln>
              <a:noFill/>
            </a:ln>
            <a:effectLst>
              <a:outerShdw blurRad="57150" rotWithShape="0" algn="bl" dir="2220000" dist="209550">
                <a:srgbClr val="000000">
                  <a:alpha val="20000"/>
                </a:srgbClr>
              </a:outerShdw>
            </a:effectLst>
          </p:spPr>
        </p:sp>
        <p:sp>
          <p:nvSpPr>
            <p:cNvPr id="727" name="Google Shape;727;p44"/>
            <p:cNvSpPr txBox="1"/>
            <p:nvPr/>
          </p:nvSpPr>
          <p:spPr>
            <a:xfrm>
              <a:off x="361239" y="2638492"/>
              <a:ext cx="15594000" cy="1254600"/>
            </a:xfrm>
            <a:prstGeom prst="rect">
              <a:avLst/>
            </a:prstGeom>
            <a:solidFill>
              <a:srgbClr val="FF0000"/>
            </a:solid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4000">
                  <a:solidFill>
                    <a:schemeClr val="lt1"/>
                  </a:solidFill>
                  <a:latin typeface="Roboto Black"/>
                  <a:ea typeface="Roboto Black"/>
                  <a:cs typeface="Roboto Black"/>
                  <a:sym typeface="Roboto Black"/>
                </a:rPr>
                <a:t>future improvements</a:t>
              </a:r>
              <a:endParaRPr sz="4000">
                <a:solidFill>
                  <a:schemeClr val="lt1"/>
                </a:solidFill>
                <a:latin typeface="Roboto Black"/>
                <a:ea typeface="Roboto Black"/>
                <a:cs typeface="Roboto Black"/>
                <a:sym typeface="Roboto Black"/>
              </a:endParaRPr>
            </a:p>
          </p:txBody>
        </p:sp>
      </p:grpSp>
      <p:sp>
        <p:nvSpPr>
          <p:cNvPr id="728" name="Google Shape;728;p44"/>
          <p:cNvSpPr txBox="1"/>
          <p:nvPr/>
        </p:nvSpPr>
        <p:spPr>
          <a:xfrm>
            <a:off x="1346875" y="2575525"/>
            <a:ext cx="8925000" cy="6299700"/>
          </a:xfrm>
          <a:prstGeom prst="rect">
            <a:avLst/>
          </a:prstGeom>
          <a:noFill/>
          <a:ln>
            <a:noFill/>
          </a:ln>
          <a:effectLst>
            <a:outerShdw blurRad="200025" rotWithShape="0" algn="bl" dir="1620000" dist="114300">
              <a:srgbClr val="888888">
                <a:alpha val="20000"/>
              </a:srgbClr>
            </a:outerShdw>
          </a:effectLst>
        </p:spPr>
        <p:txBody>
          <a:bodyPr anchorCtr="0" anchor="t" bIns="91425" lIns="91425" spcFirstLastPara="1" rIns="91425" wrap="square" tIns="91425">
            <a:noAutofit/>
          </a:bodyPr>
          <a:lstStyle/>
          <a:p>
            <a:pPr indent="-438150" lvl="0" marL="457200" rtl="0" algn="l">
              <a:spcBef>
                <a:spcPts val="0"/>
              </a:spcBef>
              <a:spcAft>
                <a:spcPts val="0"/>
              </a:spcAft>
              <a:buClr>
                <a:schemeClr val="lt1"/>
              </a:buClr>
              <a:buSzPts val="3300"/>
              <a:buFont typeface="Roboto"/>
              <a:buAutoNum type="arabicPeriod"/>
            </a:pPr>
            <a:r>
              <a:rPr lang="en-US" sz="3300">
                <a:solidFill>
                  <a:schemeClr val="lt1"/>
                </a:solidFill>
                <a:latin typeface="Roboto"/>
                <a:ea typeface="Roboto"/>
                <a:cs typeface="Roboto"/>
                <a:sym typeface="Roboto"/>
              </a:rPr>
              <a:t>Wider topics covered</a:t>
            </a:r>
            <a:endParaRPr sz="3300">
              <a:solidFill>
                <a:schemeClr val="lt1"/>
              </a:solidFill>
              <a:latin typeface="Roboto"/>
              <a:ea typeface="Roboto"/>
              <a:cs typeface="Roboto"/>
              <a:sym typeface="Roboto"/>
            </a:endParaRPr>
          </a:p>
          <a:p>
            <a:pPr indent="-438150" lvl="0" marL="457200" rtl="0" algn="l">
              <a:spcBef>
                <a:spcPts val="0"/>
              </a:spcBef>
              <a:spcAft>
                <a:spcPts val="0"/>
              </a:spcAft>
              <a:buClr>
                <a:schemeClr val="lt1"/>
              </a:buClr>
              <a:buSzPts val="3300"/>
              <a:buFont typeface="Roboto"/>
              <a:buAutoNum type="arabicPeriod"/>
            </a:pPr>
            <a:r>
              <a:rPr lang="en-US" sz="3300">
                <a:solidFill>
                  <a:schemeClr val="lt1"/>
                </a:solidFill>
                <a:latin typeface="Roboto"/>
                <a:ea typeface="Roboto"/>
                <a:cs typeface="Roboto"/>
                <a:sym typeface="Roboto"/>
              </a:rPr>
              <a:t>Accommodate multiple prompts</a:t>
            </a:r>
            <a:endParaRPr sz="3300">
              <a:solidFill>
                <a:schemeClr val="lt1"/>
              </a:solidFill>
              <a:latin typeface="Roboto"/>
              <a:ea typeface="Roboto"/>
              <a:cs typeface="Roboto"/>
              <a:sym typeface="Roboto"/>
            </a:endParaRPr>
          </a:p>
          <a:p>
            <a:pPr indent="-438150" lvl="0" marL="457200" rtl="0" algn="l">
              <a:spcBef>
                <a:spcPts val="0"/>
              </a:spcBef>
              <a:spcAft>
                <a:spcPts val="0"/>
              </a:spcAft>
              <a:buClr>
                <a:schemeClr val="lt1"/>
              </a:buClr>
              <a:buSzPts val="3300"/>
              <a:buFont typeface="Roboto"/>
              <a:buAutoNum type="arabicPeriod"/>
            </a:pPr>
            <a:r>
              <a:rPr lang="en-US" sz="3300">
                <a:solidFill>
                  <a:schemeClr val="lt1"/>
                </a:solidFill>
                <a:latin typeface="Roboto"/>
                <a:ea typeface="Roboto"/>
                <a:cs typeface="Roboto"/>
                <a:sym typeface="Roboto"/>
              </a:rPr>
              <a:t>Predict views based on optimized title, tags and description</a:t>
            </a:r>
            <a:endParaRPr sz="3300">
              <a:solidFill>
                <a:schemeClr val="lt1"/>
              </a:solidFill>
              <a:latin typeface="Roboto"/>
              <a:ea typeface="Roboto"/>
              <a:cs typeface="Roboto"/>
              <a:sym typeface="Roboto"/>
            </a:endParaRPr>
          </a:p>
          <a:p>
            <a:pPr indent="-438150" lvl="0" marL="457200" rtl="0" algn="l">
              <a:spcBef>
                <a:spcPts val="0"/>
              </a:spcBef>
              <a:spcAft>
                <a:spcPts val="0"/>
              </a:spcAft>
              <a:buClr>
                <a:schemeClr val="lt1"/>
              </a:buClr>
              <a:buSzPts val="3300"/>
              <a:buFont typeface="Roboto"/>
              <a:buAutoNum type="arabicPeriod"/>
            </a:pPr>
            <a:r>
              <a:rPr lang="en-US" sz="3300">
                <a:solidFill>
                  <a:schemeClr val="lt1"/>
                </a:solidFill>
                <a:latin typeface="Roboto"/>
                <a:ea typeface="Roboto"/>
                <a:cs typeface="Roboto"/>
                <a:sym typeface="Roboto"/>
              </a:rPr>
              <a:t>KPI tracking:</a:t>
            </a:r>
            <a:endParaRPr sz="3300">
              <a:solidFill>
                <a:schemeClr val="lt1"/>
              </a:solidFill>
              <a:latin typeface="Roboto"/>
              <a:ea typeface="Roboto"/>
              <a:cs typeface="Roboto"/>
              <a:sym typeface="Roboto"/>
            </a:endParaRPr>
          </a:p>
          <a:p>
            <a:pPr indent="-438150" lvl="0" marL="914400" rtl="0" algn="l">
              <a:spcBef>
                <a:spcPts val="0"/>
              </a:spcBef>
              <a:spcAft>
                <a:spcPts val="0"/>
              </a:spcAft>
              <a:buClr>
                <a:schemeClr val="lt1"/>
              </a:buClr>
              <a:buSzPts val="3300"/>
              <a:buFont typeface="Roboto"/>
              <a:buChar char="-"/>
            </a:pPr>
            <a:r>
              <a:rPr lang="en-US" sz="3300">
                <a:solidFill>
                  <a:schemeClr val="lt1"/>
                </a:solidFill>
                <a:latin typeface="Roboto"/>
                <a:ea typeface="Roboto"/>
                <a:cs typeface="Roboto"/>
                <a:sym typeface="Roboto"/>
              </a:rPr>
              <a:t>Search rank </a:t>
            </a:r>
            <a:endParaRPr sz="3300">
              <a:solidFill>
                <a:schemeClr val="lt1"/>
              </a:solidFill>
              <a:latin typeface="Roboto"/>
              <a:ea typeface="Roboto"/>
              <a:cs typeface="Roboto"/>
              <a:sym typeface="Roboto"/>
            </a:endParaRPr>
          </a:p>
          <a:p>
            <a:pPr indent="-438150" lvl="0" marL="914400" rtl="0" algn="l">
              <a:spcBef>
                <a:spcPts val="0"/>
              </a:spcBef>
              <a:spcAft>
                <a:spcPts val="0"/>
              </a:spcAft>
              <a:buClr>
                <a:schemeClr val="lt1"/>
              </a:buClr>
              <a:buSzPts val="3300"/>
              <a:buFont typeface="Roboto"/>
              <a:buChar char="-"/>
            </a:pPr>
            <a:r>
              <a:rPr lang="en-US" sz="3300">
                <a:solidFill>
                  <a:schemeClr val="lt1"/>
                </a:solidFill>
                <a:latin typeface="Roboto"/>
                <a:ea typeface="Roboto"/>
                <a:cs typeface="Roboto"/>
                <a:sym typeface="Roboto"/>
              </a:rPr>
              <a:t>Click-through-rate </a:t>
            </a:r>
            <a:endParaRPr sz="3300">
              <a:solidFill>
                <a:schemeClr val="lt1"/>
              </a:solidFill>
              <a:latin typeface="Roboto"/>
              <a:ea typeface="Roboto"/>
              <a:cs typeface="Roboto"/>
              <a:sym typeface="Roboto"/>
            </a:endParaRPr>
          </a:p>
          <a:p>
            <a:pPr indent="-438150" lvl="0" marL="457200" rtl="0" algn="l">
              <a:spcBef>
                <a:spcPts val="0"/>
              </a:spcBef>
              <a:spcAft>
                <a:spcPts val="0"/>
              </a:spcAft>
              <a:buClr>
                <a:schemeClr val="lt1"/>
              </a:buClr>
              <a:buSzPts val="3300"/>
              <a:buFont typeface="Roboto"/>
              <a:buAutoNum type="arabicPeriod"/>
            </a:pPr>
            <a:r>
              <a:rPr lang="en-US" sz="3300">
                <a:solidFill>
                  <a:schemeClr val="lt1"/>
                </a:solidFill>
                <a:latin typeface="Roboto"/>
                <a:ea typeface="Roboto"/>
                <a:cs typeface="Roboto"/>
                <a:sym typeface="Roboto"/>
              </a:rPr>
              <a:t>Become an end-to-end SEO App: </a:t>
            </a:r>
            <a:r>
              <a:rPr i="1" lang="en-US" sz="3300">
                <a:solidFill>
                  <a:schemeClr val="lt1"/>
                </a:solidFill>
                <a:latin typeface="Roboto"/>
                <a:ea typeface="Roboto"/>
                <a:cs typeface="Roboto"/>
                <a:sym typeface="Roboto"/>
              </a:rPr>
              <a:t>from Webscrape to SEO</a:t>
            </a:r>
            <a:endParaRPr i="1" sz="3300">
              <a:solidFill>
                <a:schemeClr val="lt1"/>
              </a:solidFill>
              <a:latin typeface="Roboto"/>
              <a:ea typeface="Roboto"/>
              <a:cs typeface="Roboto"/>
              <a:sym typeface="Roboto"/>
            </a:endParaRPr>
          </a:p>
          <a:p>
            <a:pPr indent="0" lvl="0" marL="0" rtl="0" algn="l">
              <a:spcBef>
                <a:spcPts val="0"/>
              </a:spcBef>
              <a:spcAft>
                <a:spcPts val="0"/>
              </a:spcAft>
              <a:buNone/>
            </a:pPr>
            <a:r>
              <a:t/>
            </a:r>
            <a:endParaRPr b="1" sz="3300">
              <a:solidFill>
                <a:schemeClr val="lt1"/>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pic>
        <p:nvPicPr>
          <p:cNvPr id="733" name="Google Shape;733;p45"/>
          <p:cNvPicPr preferRelativeResize="0"/>
          <p:nvPr/>
        </p:nvPicPr>
        <p:blipFill>
          <a:blip r:embed="rId3">
            <a:alphaModFix/>
          </a:blip>
          <a:stretch>
            <a:fillRect/>
          </a:stretch>
        </p:blipFill>
        <p:spPr>
          <a:xfrm>
            <a:off x="55227" y="0"/>
            <a:ext cx="18177546" cy="10287000"/>
          </a:xfrm>
          <a:prstGeom prst="rect">
            <a:avLst/>
          </a:prstGeom>
          <a:noFill/>
          <a:ln>
            <a:noFill/>
          </a:ln>
        </p:spPr>
      </p:pic>
      <p:sp>
        <p:nvSpPr>
          <p:cNvPr id="734" name="Google Shape;734;p45"/>
          <p:cNvSpPr/>
          <p:nvPr/>
        </p:nvSpPr>
        <p:spPr>
          <a:xfrm flipH="1" rot="10800000">
            <a:off x="17259300" y="6127825"/>
            <a:ext cx="2616125" cy="2616125"/>
          </a:xfrm>
          <a:custGeom>
            <a:rect b="b" l="l" r="r" t="t"/>
            <a:pathLst>
              <a:path extrusionOk="0" h="2616125" w="2616125">
                <a:moveTo>
                  <a:pt x="0" y="2616125"/>
                </a:moveTo>
                <a:lnTo>
                  <a:pt x="2616125" y="2616125"/>
                </a:lnTo>
                <a:lnTo>
                  <a:pt x="2616125" y="0"/>
                </a:lnTo>
                <a:lnTo>
                  <a:pt x="0" y="0"/>
                </a:lnTo>
                <a:lnTo>
                  <a:pt x="0" y="2616125"/>
                </a:lnTo>
                <a:close/>
              </a:path>
            </a:pathLst>
          </a:custGeom>
          <a:blipFill rotWithShape="1">
            <a:blip r:embed="rId4">
              <a:alphaModFix/>
            </a:blip>
            <a:stretch>
              <a:fillRect b="0" l="0" r="0" t="0"/>
            </a:stretch>
          </a:blipFill>
          <a:ln>
            <a:noFill/>
          </a:ln>
        </p:spPr>
      </p:sp>
      <p:sp>
        <p:nvSpPr>
          <p:cNvPr id="735" name="Google Shape;735;p45"/>
          <p:cNvSpPr/>
          <p:nvPr/>
        </p:nvSpPr>
        <p:spPr>
          <a:xfrm>
            <a:off x="14128825" y="-1073075"/>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5">
              <a:alphaModFix/>
            </a:blip>
            <a:stretch>
              <a:fillRect b="0" l="0" r="0" t="0"/>
            </a:stretch>
          </a:blipFill>
          <a:ln>
            <a:noFill/>
          </a:ln>
        </p:spPr>
      </p:sp>
      <p:grpSp>
        <p:nvGrpSpPr>
          <p:cNvPr id="736" name="Google Shape;736;p45"/>
          <p:cNvGrpSpPr/>
          <p:nvPr/>
        </p:nvGrpSpPr>
        <p:grpSpPr>
          <a:xfrm>
            <a:off x="799750" y="537950"/>
            <a:ext cx="1306898" cy="341977"/>
            <a:chOff x="1543050" y="1527738"/>
            <a:chExt cx="1306898" cy="341977"/>
          </a:xfrm>
        </p:grpSpPr>
        <p:grpSp>
          <p:nvGrpSpPr>
            <p:cNvPr id="737" name="Google Shape;737;p45"/>
            <p:cNvGrpSpPr/>
            <p:nvPr/>
          </p:nvGrpSpPr>
          <p:grpSpPr>
            <a:xfrm>
              <a:off x="1543050" y="1527738"/>
              <a:ext cx="326664" cy="341977"/>
              <a:chOff x="0" y="-38100"/>
              <a:chExt cx="812800" cy="850900"/>
            </a:xfrm>
          </p:grpSpPr>
          <p:sp>
            <p:nvSpPr>
              <p:cNvPr id="738" name="Google Shape;738;p4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5"/>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40" name="Google Shape;740;p45"/>
            <p:cNvGrpSpPr/>
            <p:nvPr/>
          </p:nvGrpSpPr>
          <p:grpSpPr>
            <a:xfrm>
              <a:off x="2523284" y="1527738"/>
              <a:ext cx="326664" cy="341977"/>
              <a:chOff x="0" y="-38100"/>
              <a:chExt cx="812800" cy="850900"/>
            </a:xfrm>
          </p:grpSpPr>
          <p:sp>
            <p:nvSpPr>
              <p:cNvPr id="741" name="Google Shape;741;p4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5"/>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43" name="Google Shape;743;p45"/>
            <p:cNvGrpSpPr/>
            <p:nvPr/>
          </p:nvGrpSpPr>
          <p:grpSpPr>
            <a:xfrm>
              <a:off x="2034720" y="1527738"/>
              <a:ext cx="326664" cy="341977"/>
              <a:chOff x="0" y="-38100"/>
              <a:chExt cx="812800" cy="850900"/>
            </a:xfrm>
          </p:grpSpPr>
          <p:sp>
            <p:nvSpPr>
              <p:cNvPr id="744" name="Google Shape;744;p4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5"/>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cxnSp>
        <p:nvCxnSpPr>
          <p:cNvPr id="746" name="Google Shape;746;p45"/>
          <p:cNvCxnSpPr/>
          <p:nvPr/>
        </p:nvCxnSpPr>
        <p:spPr>
          <a:xfrm>
            <a:off x="9370875" y="1999200"/>
            <a:ext cx="23400" cy="6288600"/>
          </a:xfrm>
          <a:prstGeom prst="straightConnector1">
            <a:avLst/>
          </a:prstGeom>
          <a:noFill/>
          <a:ln cap="flat" cmpd="sng" w="38100">
            <a:solidFill>
              <a:srgbClr val="999999"/>
            </a:solidFill>
            <a:prstDash val="dot"/>
            <a:round/>
            <a:headEnd len="med" w="med" type="none"/>
            <a:tailEnd len="med" w="med" type="none"/>
          </a:ln>
        </p:spPr>
      </p:cxnSp>
      <p:grpSp>
        <p:nvGrpSpPr>
          <p:cNvPr id="747" name="Google Shape;747;p45"/>
          <p:cNvGrpSpPr/>
          <p:nvPr/>
        </p:nvGrpSpPr>
        <p:grpSpPr>
          <a:xfrm>
            <a:off x="9872049" y="2774888"/>
            <a:ext cx="5797800" cy="1923362"/>
            <a:chOff x="361249" y="2266050"/>
            <a:chExt cx="5797800" cy="1923362"/>
          </a:xfrm>
        </p:grpSpPr>
        <p:sp>
          <p:nvSpPr>
            <p:cNvPr id="748" name="Google Shape;748;p45"/>
            <p:cNvSpPr/>
            <p:nvPr/>
          </p:nvSpPr>
          <p:spPr>
            <a:xfrm>
              <a:off x="799750" y="2342200"/>
              <a:ext cx="5036276" cy="1847212"/>
            </a:xfrm>
            <a:custGeom>
              <a:rect b="b" l="l" r="r" t="t"/>
              <a:pathLst>
                <a:path extrusionOk="0" h="572779" w="2553245">
                  <a:moveTo>
                    <a:pt x="0" y="0"/>
                  </a:moveTo>
                  <a:lnTo>
                    <a:pt x="2553245" y="0"/>
                  </a:lnTo>
                  <a:lnTo>
                    <a:pt x="2553245" y="572779"/>
                  </a:lnTo>
                  <a:lnTo>
                    <a:pt x="0" y="572779"/>
                  </a:lnTo>
                  <a:close/>
                </a:path>
              </a:pathLst>
            </a:custGeom>
            <a:solidFill>
              <a:srgbClr val="282828"/>
            </a:solidFill>
            <a:ln>
              <a:noFill/>
            </a:ln>
            <a:effectLst>
              <a:outerShdw blurRad="57150" rotWithShape="0" algn="bl" dir="2220000" dist="209550">
                <a:srgbClr val="000000">
                  <a:alpha val="20000"/>
                </a:srgbClr>
              </a:outerShdw>
            </a:effectLst>
          </p:spPr>
        </p:sp>
        <p:sp>
          <p:nvSpPr>
            <p:cNvPr id="749" name="Google Shape;749;p45"/>
            <p:cNvSpPr txBox="1"/>
            <p:nvPr/>
          </p:nvSpPr>
          <p:spPr>
            <a:xfrm>
              <a:off x="361249" y="2266050"/>
              <a:ext cx="5797800" cy="1847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12000">
                  <a:solidFill>
                    <a:srgbClr val="FFFFFF"/>
                  </a:solidFill>
                  <a:latin typeface="Roboto Black"/>
                  <a:ea typeface="Roboto Black"/>
                  <a:cs typeface="Roboto Black"/>
                  <a:sym typeface="Roboto Black"/>
                </a:rPr>
                <a:t>CH4T</a:t>
              </a:r>
              <a:endParaRPr sz="12000">
                <a:latin typeface="Roboto Black"/>
                <a:ea typeface="Roboto Black"/>
                <a:cs typeface="Roboto Black"/>
                <a:sym typeface="Roboto Black"/>
              </a:endParaRPr>
            </a:p>
          </p:txBody>
        </p:sp>
      </p:grpSp>
      <p:grpSp>
        <p:nvGrpSpPr>
          <p:cNvPr id="750" name="Google Shape;750;p45"/>
          <p:cNvGrpSpPr/>
          <p:nvPr/>
        </p:nvGrpSpPr>
        <p:grpSpPr>
          <a:xfrm>
            <a:off x="11691324" y="4500163"/>
            <a:ext cx="5797800" cy="1923362"/>
            <a:chOff x="361249" y="2266050"/>
            <a:chExt cx="5797800" cy="1923362"/>
          </a:xfrm>
        </p:grpSpPr>
        <p:sp>
          <p:nvSpPr>
            <p:cNvPr id="751" name="Google Shape;751;p45"/>
            <p:cNvSpPr/>
            <p:nvPr/>
          </p:nvSpPr>
          <p:spPr>
            <a:xfrm>
              <a:off x="799750" y="2342200"/>
              <a:ext cx="5036276" cy="1847212"/>
            </a:xfrm>
            <a:custGeom>
              <a:rect b="b" l="l" r="r" t="t"/>
              <a:pathLst>
                <a:path extrusionOk="0" h="572779" w="2553245">
                  <a:moveTo>
                    <a:pt x="0" y="0"/>
                  </a:moveTo>
                  <a:lnTo>
                    <a:pt x="2553245" y="0"/>
                  </a:lnTo>
                  <a:lnTo>
                    <a:pt x="2553245" y="572779"/>
                  </a:lnTo>
                  <a:lnTo>
                    <a:pt x="0" y="572779"/>
                  </a:lnTo>
                  <a:close/>
                </a:path>
              </a:pathLst>
            </a:custGeom>
            <a:solidFill>
              <a:schemeClr val="lt1"/>
            </a:solidFill>
            <a:ln>
              <a:noFill/>
            </a:ln>
            <a:effectLst>
              <a:outerShdw blurRad="57150" rotWithShape="0" algn="bl" dir="2220000" dist="209550">
                <a:srgbClr val="000000">
                  <a:alpha val="20000"/>
                </a:srgbClr>
              </a:outerShdw>
            </a:effectLst>
          </p:spPr>
        </p:sp>
        <p:sp>
          <p:nvSpPr>
            <p:cNvPr id="752" name="Google Shape;752;p45"/>
            <p:cNvSpPr txBox="1"/>
            <p:nvPr/>
          </p:nvSpPr>
          <p:spPr>
            <a:xfrm>
              <a:off x="361249" y="2266050"/>
              <a:ext cx="5797800" cy="1847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12000">
                  <a:solidFill>
                    <a:schemeClr val="dk1"/>
                  </a:solidFill>
                  <a:latin typeface="Roboto Black"/>
                  <a:ea typeface="Roboto Black"/>
                  <a:cs typeface="Roboto Black"/>
                  <a:sym typeface="Roboto Black"/>
                </a:rPr>
                <a:t>GPT</a:t>
              </a:r>
              <a:endParaRPr sz="12000">
                <a:solidFill>
                  <a:schemeClr val="dk1"/>
                </a:solidFill>
                <a:latin typeface="Roboto Black"/>
                <a:ea typeface="Roboto Black"/>
                <a:cs typeface="Roboto Black"/>
                <a:sym typeface="Roboto Black"/>
              </a:endParaRPr>
            </a:p>
          </p:txBody>
        </p:sp>
      </p:grpSp>
      <p:sp>
        <p:nvSpPr>
          <p:cNvPr id="753" name="Google Shape;753;p45"/>
          <p:cNvSpPr/>
          <p:nvPr/>
        </p:nvSpPr>
        <p:spPr>
          <a:xfrm>
            <a:off x="16302760" y="6137759"/>
            <a:ext cx="977039" cy="1374352"/>
          </a:xfrm>
          <a:custGeom>
            <a:rect b="b" l="l" r="r" t="t"/>
            <a:pathLst>
              <a:path extrusionOk="0" h="1374352" w="977039">
                <a:moveTo>
                  <a:pt x="0" y="0"/>
                </a:moveTo>
                <a:lnTo>
                  <a:pt x="977039" y="0"/>
                </a:lnTo>
                <a:lnTo>
                  <a:pt x="977039" y="1374352"/>
                </a:lnTo>
                <a:lnTo>
                  <a:pt x="0" y="1374352"/>
                </a:lnTo>
                <a:lnTo>
                  <a:pt x="0" y="0"/>
                </a:lnTo>
                <a:close/>
              </a:path>
            </a:pathLst>
          </a:custGeom>
          <a:blipFill rotWithShape="1">
            <a:blip r:embed="rId6">
              <a:alphaModFix/>
            </a:blip>
            <a:stretch>
              <a:fillRect b="0" l="0" r="0" t="0"/>
            </a:stretch>
          </a:blipFill>
          <a:ln>
            <a:noFill/>
          </a:ln>
        </p:spPr>
      </p:sp>
      <p:sp>
        <p:nvSpPr>
          <p:cNvPr id="754" name="Google Shape;754;p45"/>
          <p:cNvSpPr txBox="1"/>
          <p:nvPr/>
        </p:nvSpPr>
        <p:spPr>
          <a:xfrm>
            <a:off x="1994804" y="1832840"/>
            <a:ext cx="7878000" cy="8619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5600" u="none" cap="none" strike="noStrike">
                <a:solidFill>
                  <a:srgbClr val="282828"/>
                </a:solidFill>
                <a:latin typeface="Arial"/>
                <a:ea typeface="Arial"/>
                <a:cs typeface="Arial"/>
                <a:sym typeface="Arial"/>
              </a:rPr>
              <a:t>Contact us</a:t>
            </a:r>
            <a:endParaRPr/>
          </a:p>
        </p:txBody>
      </p:sp>
      <p:sp>
        <p:nvSpPr>
          <p:cNvPr id="755" name="Google Shape;755;p45"/>
          <p:cNvSpPr txBox="1"/>
          <p:nvPr/>
        </p:nvSpPr>
        <p:spPr>
          <a:xfrm>
            <a:off x="1994804" y="1207486"/>
            <a:ext cx="7968300" cy="415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2700" u="none" cap="none" strike="noStrike">
                <a:solidFill>
                  <a:srgbClr val="282828"/>
                </a:solidFill>
                <a:latin typeface="Arial"/>
                <a:ea typeface="Arial"/>
                <a:cs typeface="Arial"/>
                <a:sym typeface="Arial"/>
              </a:rPr>
              <a:t>Let's Work Together!</a:t>
            </a:r>
            <a:endParaRPr/>
          </a:p>
        </p:txBody>
      </p:sp>
      <p:sp>
        <p:nvSpPr>
          <p:cNvPr id="756" name="Google Shape;756;p45"/>
          <p:cNvSpPr/>
          <p:nvPr/>
        </p:nvSpPr>
        <p:spPr>
          <a:xfrm>
            <a:off x="1715886" y="3130507"/>
            <a:ext cx="6828030" cy="5696812"/>
          </a:xfrm>
          <a:custGeom>
            <a:rect b="b" l="l" r="r" t="t"/>
            <a:pathLst>
              <a:path extrusionOk="0" h="1106177" w="1325831">
                <a:moveTo>
                  <a:pt x="1201371" y="1106177"/>
                </a:moveTo>
                <a:lnTo>
                  <a:pt x="124460" y="1106177"/>
                </a:lnTo>
                <a:cubicBezTo>
                  <a:pt x="55880" y="1106177"/>
                  <a:pt x="0" y="1050297"/>
                  <a:pt x="0" y="981717"/>
                </a:cubicBezTo>
                <a:lnTo>
                  <a:pt x="0" y="124460"/>
                </a:lnTo>
                <a:cubicBezTo>
                  <a:pt x="0" y="55880"/>
                  <a:pt x="55880" y="0"/>
                  <a:pt x="124460" y="0"/>
                </a:cubicBezTo>
                <a:lnTo>
                  <a:pt x="1201371" y="0"/>
                </a:lnTo>
                <a:cubicBezTo>
                  <a:pt x="1269951" y="0"/>
                  <a:pt x="1325831" y="55880"/>
                  <a:pt x="1325831" y="124460"/>
                </a:cubicBezTo>
                <a:lnTo>
                  <a:pt x="1325831" y="981717"/>
                </a:lnTo>
                <a:cubicBezTo>
                  <a:pt x="1325831" y="1050297"/>
                  <a:pt x="1269951" y="1106177"/>
                  <a:pt x="1201371" y="1106177"/>
                </a:cubicBezTo>
                <a:close/>
              </a:path>
            </a:pathLst>
          </a:custGeom>
          <a:solidFill>
            <a:srgbClr val="FF0000">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7" name="Google Shape;757;p45"/>
          <p:cNvGrpSpPr/>
          <p:nvPr/>
        </p:nvGrpSpPr>
        <p:grpSpPr>
          <a:xfrm>
            <a:off x="2509100" y="3831148"/>
            <a:ext cx="5537388" cy="3851768"/>
            <a:chOff x="0" y="-49326"/>
            <a:chExt cx="8212055" cy="6673194"/>
          </a:xfrm>
        </p:grpSpPr>
        <p:grpSp>
          <p:nvGrpSpPr>
            <p:cNvPr id="758" name="Google Shape;758;p45"/>
            <p:cNvGrpSpPr/>
            <p:nvPr/>
          </p:nvGrpSpPr>
          <p:grpSpPr>
            <a:xfrm>
              <a:off x="0" y="-49326"/>
              <a:ext cx="1403055" cy="1452597"/>
              <a:chOff x="0" y="-28575"/>
              <a:chExt cx="812800" cy="841500"/>
            </a:xfrm>
          </p:grpSpPr>
          <p:sp>
            <p:nvSpPr>
              <p:cNvPr id="759" name="Google Shape;759;p45"/>
              <p:cNvSpPr/>
              <p:nvPr/>
            </p:nvSpPr>
            <p:spPr>
              <a:xfrm>
                <a:off x="0" y="0"/>
                <a:ext cx="812800" cy="812800"/>
              </a:xfrm>
              <a:custGeom>
                <a:rect b="b" l="l" r="r" t="t"/>
                <a:pathLst>
                  <a:path extrusionOk="0" h="812800" w="812800">
                    <a:moveTo>
                      <a:pt x="147140" y="0"/>
                    </a:moveTo>
                    <a:lnTo>
                      <a:pt x="665660" y="0"/>
                    </a:lnTo>
                    <a:cubicBezTo>
                      <a:pt x="704684" y="0"/>
                      <a:pt x="742109" y="15502"/>
                      <a:pt x="769704" y="43096"/>
                    </a:cubicBezTo>
                    <a:cubicBezTo>
                      <a:pt x="797298" y="70691"/>
                      <a:pt x="812800" y="108116"/>
                      <a:pt x="812800" y="147140"/>
                    </a:cubicBezTo>
                    <a:lnTo>
                      <a:pt x="812800" y="665660"/>
                    </a:lnTo>
                    <a:cubicBezTo>
                      <a:pt x="812800" y="704684"/>
                      <a:pt x="797298" y="742109"/>
                      <a:pt x="769704" y="769704"/>
                    </a:cubicBezTo>
                    <a:cubicBezTo>
                      <a:pt x="742109" y="797298"/>
                      <a:pt x="704684" y="812800"/>
                      <a:pt x="665660" y="812800"/>
                    </a:cubicBezTo>
                    <a:lnTo>
                      <a:pt x="147140" y="812800"/>
                    </a:lnTo>
                    <a:cubicBezTo>
                      <a:pt x="108116" y="812800"/>
                      <a:pt x="70691" y="797298"/>
                      <a:pt x="43096" y="769704"/>
                    </a:cubicBezTo>
                    <a:cubicBezTo>
                      <a:pt x="15502" y="742109"/>
                      <a:pt x="0" y="704684"/>
                      <a:pt x="0" y="665660"/>
                    </a:cubicBezTo>
                    <a:lnTo>
                      <a:pt x="0" y="147140"/>
                    </a:lnTo>
                    <a:cubicBezTo>
                      <a:pt x="0" y="108116"/>
                      <a:pt x="15502" y="70691"/>
                      <a:pt x="43096" y="43096"/>
                    </a:cubicBezTo>
                    <a:cubicBezTo>
                      <a:pt x="70691" y="15502"/>
                      <a:pt x="108116" y="0"/>
                      <a:pt x="147140" y="0"/>
                    </a:cubicBezTo>
                    <a:close/>
                  </a:path>
                </a:pathLst>
              </a:custGeom>
              <a:solidFill>
                <a:srgbClr val="B1EFE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60" name="Google Shape;760;p45"/>
              <p:cNvSpPr txBox="1"/>
              <p:nvPr/>
            </p:nvSpPr>
            <p:spPr>
              <a:xfrm>
                <a:off x="0" y="-28575"/>
                <a:ext cx="812700" cy="8415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rgbClr val="000000"/>
                  </a:solidFill>
                  <a:latin typeface="Calibri"/>
                  <a:ea typeface="Calibri"/>
                  <a:cs typeface="Calibri"/>
                  <a:sym typeface="Calibri"/>
                </a:endParaRPr>
              </a:p>
            </p:txBody>
          </p:sp>
        </p:grpSp>
        <p:sp>
          <p:nvSpPr>
            <p:cNvPr id="761" name="Google Shape;761;p45"/>
            <p:cNvSpPr/>
            <p:nvPr/>
          </p:nvSpPr>
          <p:spPr>
            <a:xfrm>
              <a:off x="338417" y="442362"/>
              <a:ext cx="726256" cy="518365"/>
            </a:xfrm>
            <a:custGeom>
              <a:rect b="b" l="l" r="r" t="t"/>
              <a:pathLst>
                <a:path extrusionOk="0" h="518365" w="726256">
                  <a:moveTo>
                    <a:pt x="0" y="0"/>
                  </a:moveTo>
                  <a:lnTo>
                    <a:pt x="726256" y="0"/>
                  </a:lnTo>
                  <a:lnTo>
                    <a:pt x="726256" y="518365"/>
                  </a:lnTo>
                  <a:lnTo>
                    <a:pt x="0" y="518365"/>
                  </a:lnTo>
                  <a:lnTo>
                    <a:pt x="0" y="0"/>
                  </a:lnTo>
                  <a:close/>
                </a:path>
              </a:pathLst>
            </a:custGeom>
            <a:blipFill rotWithShape="1">
              <a:blip r:embed="rId7">
                <a:alphaModFix/>
              </a:blip>
              <a:stretch>
                <a:fillRect b="0" l="0" r="0" t="0"/>
              </a:stretch>
            </a:blipFill>
            <a:ln>
              <a:noFill/>
            </a:ln>
          </p:spPr>
        </p:sp>
        <p:sp>
          <p:nvSpPr>
            <p:cNvPr id="762" name="Google Shape;762;p45"/>
            <p:cNvSpPr txBox="1"/>
            <p:nvPr/>
          </p:nvSpPr>
          <p:spPr>
            <a:xfrm>
              <a:off x="1918655" y="827597"/>
              <a:ext cx="6293400" cy="560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100">
                  <a:solidFill>
                    <a:srgbClr val="003049"/>
                  </a:solidFill>
                  <a:latin typeface="IBM Plex Sans"/>
                  <a:ea typeface="IBM Plex Sans"/>
                  <a:cs typeface="IBM Plex Sans"/>
                  <a:sym typeface="IBM Plex Sans"/>
                </a:rPr>
                <a:t>seo</a:t>
              </a:r>
              <a:r>
                <a:rPr b="0" i="0" lang="en-US" sz="2100" u="none" cap="none" strike="noStrike">
                  <a:solidFill>
                    <a:srgbClr val="003049"/>
                  </a:solidFill>
                  <a:latin typeface="IBM Plex Sans"/>
                  <a:ea typeface="IBM Plex Sans"/>
                  <a:cs typeface="IBM Plex Sans"/>
                  <a:sym typeface="IBM Plex Sans"/>
                </a:rPr>
                <a:t>@</a:t>
              </a:r>
              <a:r>
                <a:rPr lang="en-US" sz="2100">
                  <a:solidFill>
                    <a:srgbClr val="003049"/>
                  </a:solidFill>
                  <a:latin typeface="IBM Plex Sans"/>
                  <a:ea typeface="IBM Plex Sans"/>
                  <a:cs typeface="IBM Plex Sans"/>
                  <a:sym typeface="IBM Plex Sans"/>
                </a:rPr>
                <a:t>ch4tgpt</a:t>
              </a:r>
              <a:r>
                <a:rPr lang="en-US" sz="2100">
                  <a:solidFill>
                    <a:srgbClr val="003049"/>
                  </a:solidFill>
                  <a:latin typeface="IBM Plex Sans"/>
                  <a:ea typeface="IBM Plex Sans"/>
                  <a:cs typeface="IBM Plex Sans"/>
                  <a:sym typeface="IBM Plex Sans"/>
                </a:rPr>
                <a:t>.com</a:t>
              </a:r>
              <a:endParaRPr sz="1600"/>
            </a:p>
          </p:txBody>
        </p:sp>
        <p:sp>
          <p:nvSpPr>
            <p:cNvPr id="763" name="Google Shape;763;p45"/>
            <p:cNvSpPr txBox="1"/>
            <p:nvPr/>
          </p:nvSpPr>
          <p:spPr>
            <a:xfrm>
              <a:off x="1918655" y="78925"/>
              <a:ext cx="6293400" cy="613200"/>
            </a:xfrm>
            <a:prstGeom prst="rect">
              <a:avLst/>
            </a:prstGeom>
            <a:noFill/>
            <a:ln>
              <a:noFill/>
            </a:ln>
          </p:spPr>
          <p:txBody>
            <a:bodyPr anchorCtr="0" anchor="t" bIns="0" lIns="0" spcFirstLastPara="1" rIns="0" wrap="square" tIns="0">
              <a:spAutoFit/>
            </a:bodyPr>
            <a:lstStyle/>
            <a:p>
              <a:pPr indent="0" lvl="0" marL="0" marR="0" rtl="0" algn="l">
                <a:lnSpc>
                  <a:spcPct val="110003"/>
                </a:lnSpc>
                <a:spcBef>
                  <a:spcPts val="0"/>
                </a:spcBef>
                <a:spcAft>
                  <a:spcPts val="0"/>
                </a:spcAft>
                <a:buNone/>
              </a:pPr>
              <a:r>
                <a:rPr b="1" i="0" lang="en-US" sz="2300" u="none" cap="none" strike="noStrike">
                  <a:solidFill>
                    <a:srgbClr val="003049"/>
                  </a:solidFill>
                  <a:latin typeface="IBM Plex Sans"/>
                  <a:ea typeface="IBM Plex Sans"/>
                  <a:cs typeface="IBM Plex Sans"/>
                  <a:sym typeface="IBM Plex Sans"/>
                </a:rPr>
                <a:t>Email Address</a:t>
              </a:r>
              <a:endParaRPr sz="1600"/>
            </a:p>
          </p:txBody>
        </p:sp>
        <p:grpSp>
          <p:nvGrpSpPr>
            <p:cNvPr id="764" name="Google Shape;764;p45"/>
            <p:cNvGrpSpPr/>
            <p:nvPr/>
          </p:nvGrpSpPr>
          <p:grpSpPr>
            <a:xfrm>
              <a:off x="0" y="5171271"/>
              <a:ext cx="1403055" cy="1452597"/>
              <a:chOff x="0" y="-28575"/>
              <a:chExt cx="812800" cy="841500"/>
            </a:xfrm>
          </p:grpSpPr>
          <p:sp>
            <p:nvSpPr>
              <p:cNvPr id="765" name="Google Shape;765;p45"/>
              <p:cNvSpPr/>
              <p:nvPr/>
            </p:nvSpPr>
            <p:spPr>
              <a:xfrm>
                <a:off x="0" y="0"/>
                <a:ext cx="812800" cy="812800"/>
              </a:xfrm>
              <a:custGeom>
                <a:rect b="b" l="l" r="r" t="t"/>
                <a:pathLst>
                  <a:path extrusionOk="0" h="812800" w="812800">
                    <a:moveTo>
                      <a:pt x="147140" y="0"/>
                    </a:moveTo>
                    <a:lnTo>
                      <a:pt x="665660" y="0"/>
                    </a:lnTo>
                    <a:cubicBezTo>
                      <a:pt x="704684" y="0"/>
                      <a:pt x="742109" y="15502"/>
                      <a:pt x="769704" y="43096"/>
                    </a:cubicBezTo>
                    <a:cubicBezTo>
                      <a:pt x="797298" y="70691"/>
                      <a:pt x="812800" y="108116"/>
                      <a:pt x="812800" y="147140"/>
                    </a:cubicBezTo>
                    <a:lnTo>
                      <a:pt x="812800" y="665660"/>
                    </a:lnTo>
                    <a:cubicBezTo>
                      <a:pt x="812800" y="704684"/>
                      <a:pt x="797298" y="742109"/>
                      <a:pt x="769704" y="769704"/>
                    </a:cubicBezTo>
                    <a:cubicBezTo>
                      <a:pt x="742109" y="797298"/>
                      <a:pt x="704684" y="812800"/>
                      <a:pt x="665660" y="812800"/>
                    </a:cubicBezTo>
                    <a:lnTo>
                      <a:pt x="147140" y="812800"/>
                    </a:lnTo>
                    <a:cubicBezTo>
                      <a:pt x="108116" y="812800"/>
                      <a:pt x="70691" y="797298"/>
                      <a:pt x="43096" y="769704"/>
                    </a:cubicBezTo>
                    <a:cubicBezTo>
                      <a:pt x="15502" y="742109"/>
                      <a:pt x="0" y="704684"/>
                      <a:pt x="0" y="665660"/>
                    </a:cubicBezTo>
                    <a:lnTo>
                      <a:pt x="0" y="147140"/>
                    </a:lnTo>
                    <a:cubicBezTo>
                      <a:pt x="0" y="108116"/>
                      <a:pt x="15502" y="70691"/>
                      <a:pt x="43096" y="43096"/>
                    </a:cubicBezTo>
                    <a:cubicBezTo>
                      <a:pt x="70691" y="15502"/>
                      <a:pt x="108116" y="0"/>
                      <a:pt x="147140" y="0"/>
                    </a:cubicBezTo>
                    <a:close/>
                  </a:path>
                </a:pathLst>
              </a:custGeom>
              <a:solidFill>
                <a:srgbClr val="FFCCB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66" name="Google Shape;766;p45"/>
              <p:cNvSpPr txBox="1"/>
              <p:nvPr/>
            </p:nvSpPr>
            <p:spPr>
              <a:xfrm>
                <a:off x="0" y="-28575"/>
                <a:ext cx="812700" cy="8415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rgbClr val="000000"/>
                  </a:solidFill>
                  <a:latin typeface="Calibri"/>
                  <a:ea typeface="Calibri"/>
                  <a:cs typeface="Calibri"/>
                  <a:sym typeface="Calibri"/>
                </a:endParaRPr>
              </a:p>
            </p:txBody>
          </p:sp>
        </p:grpSp>
        <p:sp>
          <p:nvSpPr>
            <p:cNvPr id="767" name="Google Shape;767;p45"/>
            <p:cNvSpPr/>
            <p:nvPr/>
          </p:nvSpPr>
          <p:spPr>
            <a:xfrm>
              <a:off x="353909" y="5582762"/>
              <a:ext cx="695272" cy="678759"/>
            </a:xfrm>
            <a:custGeom>
              <a:rect b="b" l="l" r="r" t="t"/>
              <a:pathLst>
                <a:path extrusionOk="0" h="678759" w="695272">
                  <a:moveTo>
                    <a:pt x="0" y="0"/>
                  </a:moveTo>
                  <a:lnTo>
                    <a:pt x="695272" y="0"/>
                  </a:lnTo>
                  <a:lnTo>
                    <a:pt x="695272" y="678759"/>
                  </a:lnTo>
                  <a:lnTo>
                    <a:pt x="0" y="678759"/>
                  </a:lnTo>
                  <a:lnTo>
                    <a:pt x="0" y="0"/>
                  </a:lnTo>
                  <a:close/>
                </a:path>
              </a:pathLst>
            </a:custGeom>
            <a:blipFill rotWithShape="1">
              <a:blip r:embed="rId8">
                <a:alphaModFix/>
              </a:blip>
              <a:stretch>
                <a:fillRect b="0" l="0" r="0" t="0"/>
              </a:stretch>
            </a:blipFill>
            <a:ln>
              <a:noFill/>
            </a:ln>
          </p:spPr>
        </p:sp>
        <p:sp>
          <p:nvSpPr>
            <p:cNvPr id="768" name="Google Shape;768;p45"/>
            <p:cNvSpPr txBox="1"/>
            <p:nvPr/>
          </p:nvSpPr>
          <p:spPr>
            <a:xfrm>
              <a:off x="1918655" y="6048191"/>
              <a:ext cx="6293400" cy="560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100">
                  <a:solidFill>
                    <a:srgbClr val="003049"/>
                  </a:solidFill>
                  <a:latin typeface="IBM Plex Sans"/>
                  <a:ea typeface="IBM Plex Sans"/>
                  <a:cs typeface="IBM Plex Sans"/>
                  <a:sym typeface="IBM Plex Sans"/>
                </a:rPr>
                <a:t>Makati, Metro Manila</a:t>
              </a:r>
              <a:endParaRPr sz="1600"/>
            </a:p>
          </p:txBody>
        </p:sp>
        <p:sp>
          <p:nvSpPr>
            <p:cNvPr id="769" name="Google Shape;769;p45"/>
            <p:cNvSpPr txBox="1"/>
            <p:nvPr/>
          </p:nvSpPr>
          <p:spPr>
            <a:xfrm>
              <a:off x="1918655" y="5299520"/>
              <a:ext cx="6293400" cy="613200"/>
            </a:xfrm>
            <a:prstGeom prst="rect">
              <a:avLst/>
            </a:prstGeom>
            <a:noFill/>
            <a:ln>
              <a:noFill/>
            </a:ln>
          </p:spPr>
          <p:txBody>
            <a:bodyPr anchorCtr="0" anchor="t" bIns="0" lIns="0" spcFirstLastPara="1" rIns="0" wrap="square" tIns="0">
              <a:spAutoFit/>
            </a:bodyPr>
            <a:lstStyle/>
            <a:p>
              <a:pPr indent="0" lvl="0" marL="0" marR="0" rtl="0" algn="l">
                <a:lnSpc>
                  <a:spcPct val="110003"/>
                </a:lnSpc>
                <a:spcBef>
                  <a:spcPts val="0"/>
                </a:spcBef>
                <a:spcAft>
                  <a:spcPts val="0"/>
                </a:spcAft>
                <a:buNone/>
              </a:pPr>
              <a:r>
                <a:rPr b="1" i="0" lang="en-US" sz="2300" u="none" cap="none" strike="noStrike">
                  <a:solidFill>
                    <a:srgbClr val="003049"/>
                  </a:solidFill>
                  <a:latin typeface="IBM Plex Sans"/>
                  <a:ea typeface="IBM Plex Sans"/>
                  <a:cs typeface="IBM Plex Sans"/>
                  <a:sym typeface="IBM Plex Sans"/>
                </a:rPr>
                <a:t>Mailing Address</a:t>
              </a:r>
              <a:endParaRPr sz="1600"/>
            </a:p>
          </p:txBody>
        </p:sp>
        <p:grpSp>
          <p:nvGrpSpPr>
            <p:cNvPr id="770" name="Google Shape;770;p45"/>
            <p:cNvGrpSpPr/>
            <p:nvPr/>
          </p:nvGrpSpPr>
          <p:grpSpPr>
            <a:xfrm>
              <a:off x="0" y="2560972"/>
              <a:ext cx="1403055" cy="1452597"/>
              <a:chOff x="0" y="-28575"/>
              <a:chExt cx="812800" cy="841500"/>
            </a:xfrm>
          </p:grpSpPr>
          <p:sp>
            <p:nvSpPr>
              <p:cNvPr id="771" name="Google Shape;771;p45"/>
              <p:cNvSpPr/>
              <p:nvPr/>
            </p:nvSpPr>
            <p:spPr>
              <a:xfrm>
                <a:off x="0" y="0"/>
                <a:ext cx="812800" cy="812800"/>
              </a:xfrm>
              <a:custGeom>
                <a:rect b="b" l="l" r="r" t="t"/>
                <a:pathLst>
                  <a:path extrusionOk="0" h="812800" w="812800">
                    <a:moveTo>
                      <a:pt x="147140" y="0"/>
                    </a:moveTo>
                    <a:lnTo>
                      <a:pt x="665660" y="0"/>
                    </a:lnTo>
                    <a:cubicBezTo>
                      <a:pt x="704684" y="0"/>
                      <a:pt x="742109" y="15502"/>
                      <a:pt x="769704" y="43096"/>
                    </a:cubicBezTo>
                    <a:cubicBezTo>
                      <a:pt x="797298" y="70691"/>
                      <a:pt x="812800" y="108116"/>
                      <a:pt x="812800" y="147140"/>
                    </a:cubicBezTo>
                    <a:lnTo>
                      <a:pt x="812800" y="665660"/>
                    </a:lnTo>
                    <a:cubicBezTo>
                      <a:pt x="812800" y="704684"/>
                      <a:pt x="797298" y="742109"/>
                      <a:pt x="769704" y="769704"/>
                    </a:cubicBezTo>
                    <a:cubicBezTo>
                      <a:pt x="742109" y="797298"/>
                      <a:pt x="704684" y="812800"/>
                      <a:pt x="665660" y="812800"/>
                    </a:cubicBezTo>
                    <a:lnTo>
                      <a:pt x="147140" y="812800"/>
                    </a:lnTo>
                    <a:cubicBezTo>
                      <a:pt x="108116" y="812800"/>
                      <a:pt x="70691" y="797298"/>
                      <a:pt x="43096" y="769704"/>
                    </a:cubicBezTo>
                    <a:cubicBezTo>
                      <a:pt x="15502" y="742109"/>
                      <a:pt x="0" y="704684"/>
                      <a:pt x="0" y="665660"/>
                    </a:cubicBezTo>
                    <a:lnTo>
                      <a:pt x="0" y="147140"/>
                    </a:lnTo>
                    <a:cubicBezTo>
                      <a:pt x="0" y="108116"/>
                      <a:pt x="15502" y="70691"/>
                      <a:pt x="43096" y="43096"/>
                    </a:cubicBezTo>
                    <a:cubicBezTo>
                      <a:pt x="70691" y="15502"/>
                      <a:pt x="108116" y="0"/>
                      <a:pt x="147140" y="0"/>
                    </a:cubicBezTo>
                    <a:close/>
                  </a:path>
                </a:pathLst>
              </a:custGeom>
              <a:solidFill>
                <a:srgbClr val="F9F3E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72" name="Google Shape;772;p45"/>
              <p:cNvSpPr txBox="1"/>
              <p:nvPr/>
            </p:nvSpPr>
            <p:spPr>
              <a:xfrm>
                <a:off x="0" y="-28575"/>
                <a:ext cx="812700" cy="8415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rgbClr val="000000"/>
                  </a:solidFill>
                  <a:latin typeface="Calibri"/>
                  <a:ea typeface="Calibri"/>
                  <a:cs typeface="Calibri"/>
                  <a:sym typeface="Calibri"/>
                </a:endParaRPr>
              </a:p>
            </p:txBody>
          </p:sp>
        </p:grpSp>
        <p:sp>
          <p:nvSpPr>
            <p:cNvPr id="773" name="Google Shape;773;p45"/>
            <p:cNvSpPr/>
            <p:nvPr/>
          </p:nvSpPr>
          <p:spPr>
            <a:xfrm>
              <a:off x="368055" y="2978354"/>
              <a:ext cx="666979" cy="666979"/>
            </a:xfrm>
            <a:custGeom>
              <a:rect b="b" l="l" r="r" t="t"/>
              <a:pathLst>
                <a:path extrusionOk="0" h="666979" w="666979">
                  <a:moveTo>
                    <a:pt x="0" y="0"/>
                  </a:moveTo>
                  <a:lnTo>
                    <a:pt x="666979" y="0"/>
                  </a:lnTo>
                  <a:lnTo>
                    <a:pt x="666979" y="666979"/>
                  </a:lnTo>
                  <a:lnTo>
                    <a:pt x="0" y="666979"/>
                  </a:lnTo>
                  <a:lnTo>
                    <a:pt x="0" y="0"/>
                  </a:lnTo>
                  <a:close/>
                </a:path>
              </a:pathLst>
            </a:custGeom>
            <a:blipFill rotWithShape="1">
              <a:blip r:embed="rId9">
                <a:alphaModFix/>
              </a:blip>
              <a:stretch>
                <a:fillRect b="0" l="0" r="0" t="0"/>
              </a:stretch>
            </a:blipFill>
            <a:ln>
              <a:noFill/>
            </a:ln>
          </p:spPr>
        </p:sp>
        <p:sp>
          <p:nvSpPr>
            <p:cNvPr id="774" name="Google Shape;774;p45"/>
            <p:cNvSpPr txBox="1"/>
            <p:nvPr/>
          </p:nvSpPr>
          <p:spPr>
            <a:xfrm>
              <a:off x="1918655" y="3437893"/>
              <a:ext cx="6293400" cy="560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100">
                  <a:solidFill>
                    <a:srgbClr val="003049"/>
                  </a:solidFill>
                  <a:latin typeface="IBM Plex Sans"/>
                  <a:ea typeface="IBM Plex Sans"/>
                  <a:cs typeface="IBM Plex Sans"/>
                  <a:sym typeface="IBM Plex Sans"/>
                </a:rPr>
                <a:t>8242-8478</a:t>
              </a:r>
              <a:endParaRPr sz="1600"/>
            </a:p>
          </p:txBody>
        </p:sp>
        <p:sp>
          <p:nvSpPr>
            <p:cNvPr id="775" name="Google Shape;775;p45"/>
            <p:cNvSpPr txBox="1"/>
            <p:nvPr/>
          </p:nvSpPr>
          <p:spPr>
            <a:xfrm>
              <a:off x="1918655" y="2689223"/>
              <a:ext cx="6293400" cy="613200"/>
            </a:xfrm>
            <a:prstGeom prst="rect">
              <a:avLst/>
            </a:prstGeom>
            <a:noFill/>
            <a:ln>
              <a:noFill/>
            </a:ln>
          </p:spPr>
          <p:txBody>
            <a:bodyPr anchorCtr="0" anchor="t" bIns="0" lIns="0" spcFirstLastPara="1" rIns="0" wrap="square" tIns="0">
              <a:spAutoFit/>
            </a:bodyPr>
            <a:lstStyle/>
            <a:p>
              <a:pPr indent="0" lvl="0" marL="0" marR="0" rtl="0" algn="l">
                <a:lnSpc>
                  <a:spcPct val="110003"/>
                </a:lnSpc>
                <a:spcBef>
                  <a:spcPts val="0"/>
                </a:spcBef>
                <a:spcAft>
                  <a:spcPts val="0"/>
                </a:spcAft>
                <a:buNone/>
              </a:pPr>
              <a:r>
                <a:rPr b="1" i="0" lang="en-US" sz="2300" u="none" cap="none" strike="noStrike">
                  <a:solidFill>
                    <a:srgbClr val="003049"/>
                  </a:solidFill>
                  <a:latin typeface="IBM Plex Sans"/>
                  <a:ea typeface="IBM Plex Sans"/>
                  <a:cs typeface="IBM Plex Sans"/>
                  <a:sym typeface="IBM Plex Sans"/>
                </a:rPr>
                <a:t>Phone Number</a:t>
              </a:r>
              <a:endParaRPr sz="1600"/>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pic>
        <p:nvPicPr>
          <p:cNvPr id="780" name="Google Shape;780;p46"/>
          <p:cNvPicPr preferRelativeResize="0"/>
          <p:nvPr/>
        </p:nvPicPr>
        <p:blipFill>
          <a:blip r:embed="rId3">
            <a:alphaModFix/>
          </a:blip>
          <a:stretch>
            <a:fillRect/>
          </a:stretch>
        </p:blipFill>
        <p:spPr>
          <a:xfrm>
            <a:off x="55227" y="0"/>
            <a:ext cx="18177546" cy="10287000"/>
          </a:xfrm>
          <a:prstGeom prst="rect">
            <a:avLst/>
          </a:prstGeom>
          <a:noFill/>
          <a:ln>
            <a:noFill/>
          </a:ln>
        </p:spPr>
      </p:pic>
      <p:sp>
        <p:nvSpPr>
          <p:cNvPr id="781" name="Google Shape;781;p46"/>
          <p:cNvSpPr/>
          <p:nvPr/>
        </p:nvSpPr>
        <p:spPr>
          <a:xfrm rot="10800000">
            <a:off x="7303855" y="5533046"/>
            <a:ext cx="1658087" cy="3680054"/>
          </a:xfrm>
          <a:custGeom>
            <a:rect b="b" l="l" r="r" t="t"/>
            <a:pathLst>
              <a:path extrusionOk="0" h="6344920" w="2858770">
                <a:moveTo>
                  <a:pt x="1827530" y="6344920"/>
                </a:moveTo>
                <a:lnTo>
                  <a:pt x="0" y="6344920"/>
                </a:lnTo>
                <a:lnTo>
                  <a:pt x="0" y="1031240"/>
                </a:lnTo>
                <a:cubicBezTo>
                  <a:pt x="0" y="461010"/>
                  <a:pt x="461010" y="0"/>
                  <a:pt x="1031240" y="0"/>
                </a:cubicBezTo>
                <a:lnTo>
                  <a:pt x="2858770" y="0"/>
                </a:lnTo>
                <a:lnTo>
                  <a:pt x="2858770" y="5313680"/>
                </a:lnTo>
                <a:cubicBezTo>
                  <a:pt x="2858770" y="5883910"/>
                  <a:pt x="2397760" y="6344920"/>
                  <a:pt x="1827530" y="6344920"/>
                </a:cubicBezTo>
                <a:close/>
              </a:path>
            </a:pathLst>
          </a:custGeom>
          <a:solidFill>
            <a:srgbClr val="FF0000"/>
          </a:solidFill>
          <a:ln cap="flat" cmpd="sng" w="127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6"/>
          <p:cNvSpPr/>
          <p:nvPr/>
        </p:nvSpPr>
        <p:spPr>
          <a:xfrm rot="10800000">
            <a:off x="1062110" y="1036058"/>
            <a:ext cx="1879641" cy="4171785"/>
          </a:xfrm>
          <a:custGeom>
            <a:rect b="b" l="l" r="r" t="t"/>
            <a:pathLst>
              <a:path extrusionOk="0" h="6344920" w="2858770">
                <a:moveTo>
                  <a:pt x="1827530" y="6344920"/>
                </a:moveTo>
                <a:lnTo>
                  <a:pt x="0" y="6344920"/>
                </a:lnTo>
                <a:lnTo>
                  <a:pt x="0" y="1031240"/>
                </a:lnTo>
                <a:cubicBezTo>
                  <a:pt x="0" y="461010"/>
                  <a:pt x="461010" y="0"/>
                  <a:pt x="1031240" y="0"/>
                </a:cubicBezTo>
                <a:lnTo>
                  <a:pt x="2858770" y="0"/>
                </a:lnTo>
                <a:lnTo>
                  <a:pt x="2858770" y="5313680"/>
                </a:lnTo>
                <a:cubicBezTo>
                  <a:pt x="2858770" y="5883910"/>
                  <a:pt x="2397760" y="6344920"/>
                  <a:pt x="1827530" y="6344920"/>
                </a:cubicBezTo>
                <a:close/>
              </a:path>
            </a:pathLst>
          </a:custGeom>
          <a:solidFill>
            <a:srgbClr val="282828"/>
          </a:solidFill>
          <a:ln cap="flat" cmpd="sng" w="127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6"/>
          <p:cNvSpPr/>
          <p:nvPr/>
        </p:nvSpPr>
        <p:spPr>
          <a:xfrm>
            <a:off x="3103560" y="1028700"/>
            <a:ext cx="2401367" cy="5329733"/>
          </a:xfrm>
          <a:custGeom>
            <a:rect b="b" l="l" r="r" t="t"/>
            <a:pathLst>
              <a:path extrusionOk="0" h="6344920" w="2858770">
                <a:moveTo>
                  <a:pt x="1827530" y="6344920"/>
                </a:moveTo>
                <a:lnTo>
                  <a:pt x="0" y="6344920"/>
                </a:lnTo>
                <a:lnTo>
                  <a:pt x="0" y="1031240"/>
                </a:lnTo>
                <a:cubicBezTo>
                  <a:pt x="0" y="461010"/>
                  <a:pt x="461010" y="0"/>
                  <a:pt x="1031240" y="0"/>
                </a:cubicBezTo>
                <a:lnTo>
                  <a:pt x="2858770" y="0"/>
                </a:lnTo>
                <a:lnTo>
                  <a:pt x="2858770" y="5313680"/>
                </a:lnTo>
                <a:cubicBezTo>
                  <a:pt x="2858770" y="5883910"/>
                  <a:pt x="2397760" y="6344920"/>
                  <a:pt x="1827530" y="6344920"/>
                </a:cubicBezTo>
                <a:close/>
              </a:path>
            </a:pathLst>
          </a:custGeom>
          <a:blipFill rotWithShape="1">
            <a:blip r:embed="rId4">
              <a:alphaModFix/>
            </a:blip>
            <a:stretch>
              <a:fillRect b="0" l="-94756" r="-179803"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6"/>
          <p:cNvSpPr/>
          <p:nvPr/>
        </p:nvSpPr>
        <p:spPr>
          <a:xfrm>
            <a:off x="1058795" y="5532919"/>
            <a:ext cx="1815179" cy="3727513"/>
          </a:xfrm>
          <a:custGeom>
            <a:rect b="b" l="l" r="r" t="t"/>
            <a:pathLst>
              <a:path extrusionOk="0" h="5847080" w="2847340">
                <a:moveTo>
                  <a:pt x="2847340" y="5847080"/>
                </a:moveTo>
                <a:lnTo>
                  <a:pt x="0" y="5847080"/>
                </a:lnTo>
                <a:lnTo>
                  <a:pt x="0" y="0"/>
                </a:lnTo>
                <a:lnTo>
                  <a:pt x="1280160" y="0"/>
                </a:lnTo>
                <a:cubicBezTo>
                  <a:pt x="2146300" y="0"/>
                  <a:pt x="2847340" y="702310"/>
                  <a:pt x="2847340" y="1567180"/>
                </a:cubicBezTo>
                <a:lnTo>
                  <a:pt x="2847340" y="5847080"/>
                </a:lnTo>
                <a:close/>
              </a:path>
            </a:pathLst>
          </a:custGeom>
          <a:blipFill rotWithShape="1">
            <a:blip r:embed="rId5">
              <a:alphaModFix/>
            </a:blip>
            <a:stretch>
              <a:fillRect b="0" l="-110410" r="-11041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6"/>
          <p:cNvSpPr/>
          <p:nvPr/>
        </p:nvSpPr>
        <p:spPr>
          <a:xfrm>
            <a:off x="5910856" y="1028700"/>
            <a:ext cx="3051877" cy="1987213"/>
          </a:xfrm>
          <a:custGeom>
            <a:rect b="b" l="l" r="r" t="t"/>
            <a:pathLst>
              <a:path extrusionOk="0" h="2131060" w="3272790">
                <a:moveTo>
                  <a:pt x="0" y="0"/>
                </a:moveTo>
                <a:lnTo>
                  <a:pt x="2767330" y="0"/>
                </a:lnTo>
                <a:cubicBezTo>
                  <a:pt x="3046730" y="0"/>
                  <a:pt x="3272790" y="226060"/>
                  <a:pt x="3272790" y="505460"/>
                </a:cubicBezTo>
                <a:lnTo>
                  <a:pt x="3272790" y="505460"/>
                </a:lnTo>
                <a:lnTo>
                  <a:pt x="3272790" y="2131060"/>
                </a:lnTo>
                <a:lnTo>
                  <a:pt x="3272790" y="2131060"/>
                </a:lnTo>
                <a:lnTo>
                  <a:pt x="0" y="2131060"/>
                </a:lnTo>
                <a:lnTo>
                  <a:pt x="0" y="2131060"/>
                </a:lnTo>
                <a:lnTo>
                  <a:pt x="0" y="0"/>
                </a:lnTo>
                <a:lnTo>
                  <a:pt x="0" y="0"/>
                </a:lnTo>
                <a:close/>
              </a:path>
            </a:pathLst>
          </a:custGeom>
          <a:blipFill rotWithShape="1">
            <a:blip r:embed="rId6">
              <a:alphaModFix/>
            </a:blip>
            <a:stretch>
              <a:fillRect b="-1219" l="0" r="0" t="-1219"/>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6"/>
          <p:cNvSpPr/>
          <p:nvPr/>
        </p:nvSpPr>
        <p:spPr>
          <a:xfrm>
            <a:off x="5910856" y="3221144"/>
            <a:ext cx="3051877" cy="1987213"/>
          </a:xfrm>
          <a:custGeom>
            <a:rect b="b" l="l" r="r" t="t"/>
            <a:pathLst>
              <a:path extrusionOk="0" h="2131060" w="3272790">
                <a:moveTo>
                  <a:pt x="0" y="0"/>
                </a:moveTo>
                <a:lnTo>
                  <a:pt x="2767330" y="0"/>
                </a:lnTo>
                <a:cubicBezTo>
                  <a:pt x="3046730" y="0"/>
                  <a:pt x="3272790" y="226060"/>
                  <a:pt x="3272790" y="505460"/>
                </a:cubicBezTo>
                <a:lnTo>
                  <a:pt x="3272790" y="505460"/>
                </a:lnTo>
                <a:lnTo>
                  <a:pt x="3272790" y="2131060"/>
                </a:lnTo>
                <a:lnTo>
                  <a:pt x="3272790" y="2131060"/>
                </a:lnTo>
                <a:lnTo>
                  <a:pt x="0" y="2131060"/>
                </a:lnTo>
                <a:lnTo>
                  <a:pt x="0" y="2131060"/>
                </a:lnTo>
                <a:lnTo>
                  <a:pt x="0" y="0"/>
                </a:lnTo>
                <a:lnTo>
                  <a:pt x="0" y="0"/>
                </a:lnTo>
                <a:close/>
              </a:path>
            </a:pathLst>
          </a:custGeom>
          <a:solidFill>
            <a:srgbClr val="FF0000"/>
          </a:solidFill>
          <a:ln cap="flat" cmpd="sng" w="127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6"/>
          <p:cNvSpPr/>
          <p:nvPr/>
        </p:nvSpPr>
        <p:spPr>
          <a:xfrm rot="10800000">
            <a:off x="3102235" y="6647752"/>
            <a:ext cx="4009168" cy="2610549"/>
          </a:xfrm>
          <a:custGeom>
            <a:rect b="b" l="l" r="r" t="t"/>
            <a:pathLst>
              <a:path extrusionOk="0" h="2131060" w="3272790">
                <a:moveTo>
                  <a:pt x="0" y="0"/>
                </a:moveTo>
                <a:lnTo>
                  <a:pt x="2767330" y="0"/>
                </a:lnTo>
                <a:cubicBezTo>
                  <a:pt x="3046730" y="0"/>
                  <a:pt x="3272790" y="226060"/>
                  <a:pt x="3272790" y="505460"/>
                </a:cubicBezTo>
                <a:lnTo>
                  <a:pt x="3272790" y="505460"/>
                </a:lnTo>
                <a:lnTo>
                  <a:pt x="3272790" y="2131060"/>
                </a:lnTo>
                <a:lnTo>
                  <a:pt x="3272790" y="2131060"/>
                </a:lnTo>
                <a:lnTo>
                  <a:pt x="0" y="2131060"/>
                </a:lnTo>
                <a:lnTo>
                  <a:pt x="0" y="2131060"/>
                </a:lnTo>
                <a:lnTo>
                  <a:pt x="0" y="0"/>
                </a:lnTo>
                <a:lnTo>
                  <a:pt x="0" y="0"/>
                </a:lnTo>
                <a:close/>
              </a:path>
            </a:pathLst>
          </a:custGeom>
          <a:solidFill>
            <a:srgbClr val="282828"/>
          </a:solidFill>
          <a:ln cap="flat" cmpd="sng" w="127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6"/>
          <p:cNvSpPr/>
          <p:nvPr/>
        </p:nvSpPr>
        <p:spPr>
          <a:xfrm>
            <a:off x="9356153" y="1028700"/>
            <a:ext cx="538231" cy="538231"/>
          </a:xfrm>
          <a:custGeom>
            <a:rect b="b" l="l" r="r" t="t"/>
            <a:pathLst>
              <a:path extrusionOk="0" h="538231" w="538231">
                <a:moveTo>
                  <a:pt x="0" y="0"/>
                </a:moveTo>
                <a:lnTo>
                  <a:pt x="538231" y="0"/>
                </a:lnTo>
                <a:lnTo>
                  <a:pt x="538231" y="538231"/>
                </a:lnTo>
                <a:lnTo>
                  <a:pt x="0" y="538231"/>
                </a:lnTo>
                <a:lnTo>
                  <a:pt x="0" y="0"/>
                </a:lnTo>
                <a:close/>
              </a:path>
            </a:pathLst>
          </a:custGeom>
          <a:blipFill rotWithShape="1">
            <a:blip r:embed="rId7">
              <a:alphaModFix/>
            </a:blip>
            <a:stretch>
              <a:fillRect b="0" l="0" r="0" t="0"/>
            </a:stretch>
          </a:blipFill>
          <a:ln>
            <a:noFill/>
          </a:ln>
        </p:spPr>
      </p:sp>
      <p:sp>
        <p:nvSpPr>
          <p:cNvPr id="789" name="Google Shape;789;p46"/>
          <p:cNvSpPr txBox="1"/>
          <p:nvPr/>
        </p:nvSpPr>
        <p:spPr>
          <a:xfrm>
            <a:off x="10054566" y="1012084"/>
            <a:ext cx="1884600" cy="461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000">
                <a:solidFill>
                  <a:srgbClr val="282828"/>
                </a:solidFill>
                <a:latin typeface="Hammersmith One"/>
                <a:ea typeface="Hammersmith One"/>
                <a:cs typeface="Hammersmith One"/>
                <a:sym typeface="Hammersmith One"/>
              </a:rPr>
              <a:t>CH4T GPT</a:t>
            </a:r>
            <a:endParaRPr/>
          </a:p>
        </p:txBody>
      </p:sp>
      <p:sp>
        <p:nvSpPr>
          <p:cNvPr id="790" name="Google Shape;790;p46"/>
          <p:cNvSpPr txBox="1"/>
          <p:nvPr/>
        </p:nvSpPr>
        <p:spPr>
          <a:xfrm>
            <a:off x="9397370" y="6102492"/>
            <a:ext cx="6167700" cy="1168200"/>
          </a:xfrm>
          <a:prstGeom prst="rect">
            <a:avLst/>
          </a:prstGeom>
          <a:noFill/>
          <a:ln>
            <a:noFill/>
          </a:ln>
        </p:spPr>
        <p:txBody>
          <a:bodyPr anchorCtr="0" anchor="t" bIns="0" lIns="0" spcFirstLastPara="1" rIns="0" wrap="square" tIns="0">
            <a:spAutoFit/>
          </a:bodyPr>
          <a:lstStyle/>
          <a:p>
            <a:pPr indent="0" lvl="0" marL="0" marR="0" rtl="0" algn="l">
              <a:lnSpc>
                <a:spcPct val="140005"/>
              </a:lnSpc>
              <a:spcBef>
                <a:spcPts val="0"/>
              </a:spcBef>
              <a:spcAft>
                <a:spcPts val="0"/>
              </a:spcAft>
              <a:buNone/>
            </a:pPr>
            <a:r>
              <a:rPr b="0" i="0" lang="en-US" sz="7589" u="none" cap="none" strike="noStrike">
                <a:solidFill>
                  <a:srgbClr val="282828"/>
                </a:solidFill>
                <a:latin typeface="Hammersmith One"/>
                <a:ea typeface="Hammersmith One"/>
                <a:cs typeface="Hammersmith One"/>
                <a:sym typeface="Hammersmith One"/>
              </a:rPr>
              <a:t>For </a:t>
            </a:r>
            <a:r>
              <a:rPr lang="en-US" sz="7589">
                <a:solidFill>
                  <a:srgbClr val="282828"/>
                </a:solidFill>
                <a:latin typeface="Hammersmith One"/>
                <a:ea typeface="Hammersmith One"/>
                <a:cs typeface="Hammersmith One"/>
                <a:sym typeface="Hammersmith One"/>
              </a:rPr>
              <a:t>Listening!</a:t>
            </a:r>
            <a:endParaRPr/>
          </a:p>
        </p:txBody>
      </p:sp>
      <p:sp>
        <p:nvSpPr>
          <p:cNvPr id="791" name="Google Shape;791;p46"/>
          <p:cNvSpPr txBox="1"/>
          <p:nvPr/>
        </p:nvSpPr>
        <p:spPr>
          <a:xfrm>
            <a:off x="9371517" y="4239914"/>
            <a:ext cx="7887900" cy="17109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0" i="0" lang="en-US" sz="11115" u="none" cap="none" strike="noStrike">
                <a:solidFill>
                  <a:srgbClr val="282828"/>
                </a:solidFill>
                <a:latin typeface="Hammersmith One"/>
                <a:ea typeface="Hammersmith One"/>
                <a:cs typeface="Hammersmith One"/>
                <a:sym typeface="Hammersmith One"/>
              </a:rPr>
              <a:t>Thank You</a:t>
            </a:r>
            <a:endParaRPr/>
          </a:p>
        </p:txBody>
      </p:sp>
      <p:sp>
        <p:nvSpPr>
          <p:cNvPr id="792" name="Google Shape;792;p46"/>
          <p:cNvSpPr/>
          <p:nvPr/>
        </p:nvSpPr>
        <p:spPr>
          <a:xfrm>
            <a:off x="16626610" y="8445397"/>
            <a:ext cx="977039" cy="1374352"/>
          </a:xfrm>
          <a:custGeom>
            <a:rect b="b" l="l" r="r" t="t"/>
            <a:pathLst>
              <a:path extrusionOk="0" h="1374352" w="977039">
                <a:moveTo>
                  <a:pt x="0" y="0"/>
                </a:moveTo>
                <a:lnTo>
                  <a:pt x="977039" y="0"/>
                </a:lnTo>
                <a:lnTo>
                  <a:pt x="977039" y="1374352"/>
                </a:lnTo>
                <a:lnTo>
                  <a:pt x="0" y="1374352"/>
                </a:lnTo>
                <a:lnTo>
                  <a:pt x="0" y="0"/>
                </a:lnTo>
                <a:close/>
              </a:path>
            </a:pathLst>
          </a:custGeom>
          <a:blipFill rotWithShape="1">
            <a:blip r:embed="rId8">
              <a:alphaModFix/>
            </a:blip>
            <a:stretch>
              <a:fillRect b="0" l="0" r="0" t="0"/>
            </a:stretch>
          </a:blipFill>
          <a:ln>
            <a:noFill/>
          </a:ln>
        </p:spPr>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96" name="Shape 796"/>
        <p:cNvGrpSpPr/>
        <p:nvPr/>
      </p:nvGrpSpPr>
      <p:grpSpPr>
        <a:xfrm>
          <a:off x="0" y="0"/>
          <a:ext cx="0" cy="0"/>
          <a:chOff x="0" y="0"/>
          <a:chExt cx="0" cy="0"/>
        </a:xfrm>
      </p:grpSpPr>
      <p:sp>
        <p:nvSpPr>
          <p:cNvPr id="797" name="Google Shape;797;p47"/>
          <p:cNvSpPr txBox="1"/>
          <p:nvPr/>
        </p:nvSpPr>
        <p:spPr>
          <a:xfrm>
            <a:off x="746125" y="1031275"/>
            <a:ext cx="16893600" cy="10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dk1"/>
                </a:solidFill>
                <a:latin typeface="Calibri"/>
                <a:ea typeface="Calibri"/>
                <a:cs typeface="Calibri"/>
                <a:sym typeface="Calibri"/>
              </a:rPr>
              <a:t>We should add an Appendix slide for Data Preprocessing Steps</a:t>
            </a:r>
            <a:endParaRPr b="1" sz="5000">
              <a:solidFill>
                <a:schemeClr val="dk1"/>
              </a:solidFill>
              <a:latin typeface="Calibri"/>
              <a:ea typeface="Calibri"/>
              <a:cs typeface="Calibri"/>
              <a:sym typeface="Calibri"/>
            </a:endParaRPr>
          </a:p>
        </p:txBody>
      </p:sp>
      <p:sp>
        <p:nvSpPr>
          <p:cNvPr id="798" name="Google Shape;798;p47"/>
          <p:cNvSpPr txBox="1"/>
          <p:nvPr/>
        </p:nvSpPr>
        <p:spPr>
          <a:xfrm>
            <a:off x="2413225" y="2789925"/>
            <a:ext cx="13559400" cy="5091000"/>
          </a:xfrm>
          <a:prstGeom prst="rect">
            <a:avLst/>
          </a:prstGeom>
          <a:noFill/>
          <a:ln>
            <a:noFill/>
          </a:ln>
        </p:spPr>
        <p:txBody>
          <a:bodyPr anchorCtr="0" anchor="t" bIns="91425" lIns="91425" spcFirstLastPara="1" rIns="91425" wrap="square" tIns="91425">
            <a:spAutoFit/>
          </a:bodyPr>
          <a:lstStyle/>
          <a:p>
            <a:pPr indent="-390525" lvl="0" marL="457200" rtl="0" algn="l">
              <a:lnSpc>
                <a:spcPct val="115000"/>
              </a:lnSpc>
              <a:spcBef>
                <a:spcPts val="0"/>
              </a:spcBef>
              <a:spcAft>
                <a:spcPts val="0"/>
              </a:spcAft>
              <a:buClr>
                <a:srgbClr val="4E4E4E"/>
              </a:buClr>
              <a:buSzPts val="2550"/>
              <a:buChar char="●"/>
            </a:pPr>
            <a:r>
              <a:rPr lang="en-US" sz="2550">
                <a:solidFill>
                  <a:srgbClr val="4E4E4E"/>
                </a:solidFill>
                <a:highlight>
                  <a:srgbClr val="F6F6F6"/>
                </a:highlight>
              </a:rPr>
              <a:t>rename columns</a:t>
            </a:r>
            <a:endParaRPr sz="2550">
              <a:solidFill>
                <a:srgbClr val="4E4E4E"/>
              </a:solidFill>
              <a:highlight>
                <a:srgbClr val="F6F6F6"/>
              </a:highlight>
            </a:endParaRPr>
          </a:p>
          <a:p>
            <a:pPr indent="-390525" lvl="0" marL="457200" rtl="0" algn="l">
              <a:lnSpc>
                <a:spcPct val="115000"/>
              </a:lnSpc>
              <a:spcBef>
                <a:spcPts val="0"/>
              </a:spcBef>
              <a:spcAft>
                <a:spcPts val="0"/>
              </a:spcAft>
              <a:buClr>
                <a:srgbClr val="4E4E4E"/>
              </a:buClr>
              <a:buSzPts val="2550"/>
              <a:buChar char="●"/>
            </a:pPr>
            <a:r>
              <a:rPr lang="en-US" sz="2550">
                <a:solidFill>
                  <a:srgbClr val="4E4E4E"/>
                </a:solidFill>
                <a:highlight>
                  <a:srgbClr val="F6F6F6"/>
                </a:highlight>
              </a:rPr>
              <a:t>map category labels</a:t>
            </a:r>
            <a:endParaRPr sz="2550">
              <a:solidFill>
                <a:srgbClr val="4E4E4E"/>
              </a:solidFill>
              <a:highlight>
                <a:srgbClr val="F6F6F6"/>
              </a:highlight>
            </a:endParaRPr>
          </a:p>
          <a:p>
            <a:pPr indent="-390525" lvl="0" marL="457200" rtl="0" algn="l">
              <a:lnSpc>
                <a:spcPct val="115000"/>
              </a:lnSpc>
              <a:spcBef>
                <a:spcPts val="0"/>
              </a:spcBef>
              <a:spcAft>
                <a:spcPts val="0"/>
              </a:spcAft>
              <a:buClr>
                <a:srgbClr val="4E4E4E"/>
              </a:buClr>
              <a:buSzPts val="2550"/>
              <a:buChar char="●"/>
            </a:pPr>
            <a:r>
              <a:rPr lang="en-US" sz="2550">
                <a:solidFill>
                  <a:srgbClr val="4E4E4E"/>
                </a:solidFill>
                <a:highlight>
                  <a:srgbClr val="F6F6F6"/>
                </a:highlight>
              </a:rPr>
              <a:t>rearrange columns</a:t>
            </a:r>
            <a:endParaRPr sz="2550">
              <a:solidFill>
                <a:srgbClr val="4E4E4E"/>
              </a:solidFill>
              <a:highlight>
                <a:srgbClr val="F6F6F6"/>
              </a:highlight>
            </a:endParaRPr>
          </a:p>
          <a:p>
            <a:pPr indent="-390525" lvl="0" marL="457200" rtl="0" algn="l">
              <a:lnSpc>
                <a:spcPct val="115000"/>
              </a:lnSpc>
              <a:spcBef>
                <a:spcPts val="0"/>
              </a:spcBef>
              <a:spcAft>
                <a:spcPts val="0"/>
              </a:spcAft>
              <a:buClr>
                <a:srgbClr val="4E4E4E"/>
              </a:buClr>
              <a:buSzPts val="2550"/>
              <a:buChar char="●"/>
            </a:pPr>
            <a:r>
              <a:rPr lang="en-US" sz="2550">
                <a:solidFill>
                  <a:srgbClr val="4E4E4E"/>
                </a:solidFill>
                <a:highlight>
                  <a:srgbClr val="F6F6F6"/>
                </a:highlight>
              </a:rPr>
              <a:t>convert columns to appropriate dtype</a:t>
            </a:r>
            <a:endParaRPr sz="2550">
              <a:solidFill>
                <a:srgbClr val="4E4E4E"/>
              </a:solidFill>
              <a:highlight>
                <a:srgbClr val="F6F6F6"/>
              </a:highlight>
            </a:endParaRPr>
          </a:p>
          <a:p>
            <a:pPr indent="-390525" lvl="0" marL="457200" rtl="0" algn="l">
              <a:lnSpc>
                <a:spcPct val="115000"/>
              </a:lnSpc>
              <a:spcBef>
                <a:spcPts val="0"/>
              </a:spcBef>
              <a:spcAft>
                <a:spcPts val="0"/>
              </a:spcAft>
              <a:buClr>
                <a:srgbClr val="4E4E4E"/>
              </a:buClr>
              <a:buSzPts val="2550"/>
              <a:buChar char="●"/>
            </a:pPr>
            <a:r>
              <a:rPr lang="en-US" sz="2550">
                <a:solidFill>
                  <a:srgbClr val="4E4E4E"/>
                </a:solidFill>
                <a:highlight>
                  <a:srgbClr val="F6F6F6"/>
                </a:highlight>
              </a:rPr>
              <a:t>drop columns</a:t>
            </a:r>
            <a:endParaRPr sz="2550">
              <a:solidFill>
                <a:srgbClr val="4E4E4E"/>
              </a:solidFill>
              <a:highlight>
                <a:srgbClr val="F6F6F6"/>
              </a:highlight>
            </a:endParaRPr>
          </a:p>
          <a:p>
            <a:pPr indent="-390525" lvl="0" marL="457200" rtl="0" algn="l">
              <a:lnSpc>
                <a:spcPct val="115000"/>
              </a:lnSpc>
              <a:spcBef>
                <a:spcPts val="0"/>
              </a:spcBef>
              <a:spcAft>
                <a:spcPts val="0"/>
              </a:spcAft>
              <a:buClr>
                <a:srgbClr val="4E4E4E"/>
              </a:buClr>
              <a:buSzPts val="2550"/>
              <a:buChar char="●"/>
            </a:pPr>
            <a:r>
              <a:rPr lang="en-US" sz="2550">
                <a:solidFill>
                  <a:srgbClr val="4E4E4E"/>
                </a:solidFill>
                <a:highlight>
                  <a:srgbClr val="F6F6F6"/>
                </a:highlight>
              </a:rPr>
              <a:t>determine videos that have inconsistent category name assignments on different trending dates and exclude them from the dataset</a:t>
            </a:r>
            <a:endParaRPr sz="2550">
              <a:solidFill>
                <a:srgbClr val="4E4E4E"/>
              </a:solidFill>
              <a:highlight>
                <a:srgbClr val="F6F6F6"/>
              </a:highlight>
            </a:endParaRPr>
          </a:p>
          <a:p>
            <a:pPr indent="-390525" lvl="0" marL="457200" rtl="0" algn="l">
              <a:lnSpc>
                <a:spcPct val="115000"/>
              </a:lnSpc>
              <a:spcBef>
                <a:spcPts val="0"/>
              </a:spcBef>
              <a:spcAft>
                <a:spcPts val="0"/>
              </a:spcAft>
              <a:buClr>
                <a:srgbClr val="4E4E4E"/>
              </a:buClr>
              <a:buSzPts val="2550"/>
              <a:buChar char="●"/>
            </a:pPr>
            <a:r>
              <a:rPr lang="en-US" sz="2550">
                <a:solidFill>
                  <a:srgbClr val="4E4E4E"/>
                </a:solidFill>
                <a:highlight>
                  <a:srgbClr val="F6F6F6"/>
                </a:highlight>
              </a:rPr>
              <a:t>sort by trending date then remove duplicates of each unique video and keep the first occurence with the earliest trending date (limitation: analysis did not account for when a previously trended vid, fell off then retrended again at certain time)</a:t>
            </a:r>
            <a:endParaRPr sz="2550">
              <a:solidFill>
                <a:srgbClr val="4E4E4E"/>
              </a:solidFill>
              <a:highlight>
                <a:srgbClr val="F6F6F6"/>
              </a:highlight>
            </a:endParaRPr>
          </a:p>
          <a:p>
            <a:pPr indent="-390525" lvl="0" marL="457200" rtl="0" algn="l">
              <a:lnSpc>
                <a:spcPct val="115000"/>
              </a:lnSpc>
              <a:spcBef>
                <a:spcPts val="0"/>
              </a:spcBef>
              <a:spcAft>
                <a:spcPts val="0"/>
              </a:spcAft>
              <a:buClr>
                <a:srgbClr val="4E4E4E"/>
              </a:buClr>
              <a:buSzPts val="2550"/>
              <a:buChar char="●"/>
            </a:pPr>
            <a:r>
              <a:rPr lang="en-US" sz="2550">
                <a:solidFill>
                  <a:srgbClr val="4E4E4E"/>
                </a:solidFill>
                <a:highlight>
                  <a:srgbClr val="F6F6F6"/>
                </a:highlight>
              </a:rPr>
              <a:t>pick a focus category</a:t>
            </a:r>
            <a:endParaRPr sz="4700">
              <a:solidFill>
                <a:schemeClr val="accent2"/>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02" name="Shape 802"/>
        <p:cNvGrpSpPr/>
        <p:nvPr/>
      </p:nvGrpSpPr>
      <p:grpSpPr>
        <a:xfrm>
          <a:off x="0" y="0"/>
          <a:ext cx="0" cy="0"/>
          <a:chOff x="0" y="0"/>
          <a:chExt cx="0" cy="0"/>
        </a:xfrm>
      </p:grpSpPr>
      <p:sp>
        <p:nvSpPr>
          <p:cNvPr id="803" name="Google Shape;803;p48"/>
          <p:cNvSpPr txBox="1"/>
          <p:nvPr/>
        </p:nvSpPr>
        <p:spPr>
          <a:xfrm>
            <a:off x="1156021" y="1717200"/>
            <a:ext cx="14979600" cy="6076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4200">
                <a:solidFill>
                  <a:srgbClr val="282828"/>
                </a:solidFill>
              </a:rPr>
              <a:t>System Prompt:</a:t>
            </a:r>
            <a:r>
              <a:rPr lang="en-US" sz="4200">
                <a:solidFill>
                  <a:srgbClr val="282828"/>
                </a:solidFill>
              </a:rPr>
              <a:t> You are a social media manager</a:t>
            </a:r>
            <a:endParaRPr sz="4200">
              <a:solidFill>
                <a:srgbClr val="282828"/>
              </a:solidFill>
            </a:endParaRPr>
          </a:p>
          <a:p>
            <a:pPr indent="0" lvl="0" marL="0" marR="0" rtl="0" algn="l">
              <a:lnSpc>
                <a:spcPct val="120000"/>
              </a:lnSpc>
              <a:spcBef>
                <a:spcPts val="0"/>
              </a:spcBef>
              <a:spcAft>
                <a:spcPts val="0"/>
              </a:spcAft>
              <a:buNone/>
            </a:pPr>
            <a:r>
              <a:t/>
            </a:r>
            <a:endParaRPr sz="4200">
              <a:solidFill>
                <a:srgbClr val="282828"/>
              </a:solidFill>
            </a:endParaRPr>
          </a:p>
          <a:p>
            <a:pPr indent="0" lvl="0" marL="0" marR="0" rtl="0" algn="l">
              <a:lnSpc>
                <a:spcPct val="120000"/>
              </a:lnSpc>
              <a:spcBef>
                <a:spcPts val="0"/>
              </a:spcBef>
              <a:spcAft>
                <a:spcPts val="0"/>
              </a:spcAft>
              <a:buNone/>
            </a:pPr>
            <a:r>
              <a:rPr b="1" lang="en-US" sz="4200">
                <a:solidFill>
                  <a:srgbClr val="282828"/>
                </a:solidFill>
              </a:rPr>
              <a:t>Main Prompt: </a:t>
            </a:r>
            <a:endParaRPr b="1" sz="4200">
              <a:solidFill>
                <a:srgbClr val="282828"/>
              </a:solidFill>
            </a:endParaRPr>
          </a:p>
          <a:p>
            <a:pPr indent="0" lvl="0" marL="0" marR="0" rtl="0" algn="l">
              <a:lnSpc>
                <a:spcPct val="120000"/>
              </a:lnSpc>
              <a:spcBef>
                <a:spcPts val="0"/>
              </a:spcBef>
              <a:spcAft>
                <a:spcPts val="0"/>
              </a:spcAft>
              <a:buNone/>
            </a:pPr>
            <a:r>
              <a:rPr lang="en-US" sz="4200">
                <a:solidFill>
                  <a:srgbClr val="282828"/>
                </a:solidFill>
              </a:rPr>
              <a:t>Analyze the dataset provided below generate SEO Findings:</a:t>
            </a:r>
            <a:r>
              <a:rPr lang="en-US" sz="4200">
                <a:solidFill>
                  <a:srgbClr val="0000FF"/>
                </a:solidFill>
              </a:rPr>
              <a:t>Dataset:{test_df.to_string(index=False)}</a:t>
            </a:r>
            <a:r>
              <a:rPr lang="en-US" sz="4200">
                <a:solidFill>
                  <a:srgbClr val="282828"/>
                </a:solidFill>
              </a:rPr>
              <a:t>. And then do EDA (Exploratory Data Analysis). Based on the analysis of the provided dataset, generate compelling titles, tags, and descriptions for Youtube content.</a:t>
            </a:r>
            <a:endParaRPr sz="4200">
              <a:solidFill>
                <a:srgbClr val="282828"/>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07" name="Shape 807"/>
        <p:cNvGrpSpPr/>
        <p:nvPr/>
      </p:nvGrpSpPr>
      <p:grpSpPr>
        <a:xfrm>
          <a:off x="0" y="0"/>
          <a:ext cx="0" cy="0"/>
          <a:chOff x="0" y="0"/>
          <a:chExt cx="0" cy="0"/>
        </a:xfrm>
      </p:grpSpPr>
      <p:sp>
        <p:nvSpPr>
          <p:cNvPr id="808" name="Google Shape;808;p49"/>
          <p:cNvSpPr txBox="1"/>
          <p:nvPr/>
        </p:nvSpPr>
        <p:spPr>
          <a:xfrm>
            <a:off x="1156025" y="1717200"/>
            <a:ext cx="15136200" cy="3749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4200">
                <a:solidFill>
                  <a:srgbClr val="282828"/>
                </a:solidFill>
              </a:rPr>
              <a:t>Possible KPIs:</a:t>
            </a:r>
            <a:endParaRPr b="1" sz="4200">
              <a:solidFill>
                <a:srgbClr val="282828"/>
              </a:solidFill>
            </a:endParaRPr>
          </a:p>
          <a:p>
            <a:pPr indent="-495300" lvl="0" marL="457200" marR="0" rtl="0" algn="l">
              <a:lnSpc>
                <a:spcPct val="120000"/>
              </a:lnSpc>
              <a:spcBef>
                <a:spcPts val="0"/>
              </a:spcBef>
              <a:spcAft>
                <a:spcPts val="0"/>
              </a:spcAft>
              <a:buClr>
                <a:srgbClr val="282828"/>
              </a:buClr>
              <a:buSzPts val="4200"/>
              <a:buAutoNum type="arabicPeriod"/>
            </a:pPr>
            <a:r>
              <a:rPr b="1" lang="en-US" sz="4200">
                <a:solidFill>
                  <a:srgbClr val="282828"/>
                </a:solidFill>
              </a:rPr>
              <a:t>Search rank</a:t>
            </a:r>
            <a:endParaRPr b="1" sz="4200">
              <a:solidFill>
                <a:srgbClr val="282828"/>
              </a:solidFill>
            </a:endParaRPr>
          </a:p>
          <a:p>
            <a:pPr indent="-495300" lvl="0" marL="457200" marR="0" rtl="0" algn="l">
              <a:lnSpc>
                <a:spcPct val="120000"/>
              </a:lnSpc>
              <a:spcBef>
                <a:spcPts val="0"/>
              </a:spcBef>
              <a:spcAft>
                <a:spcPts val="0"/>
              </a:spcAft>
              <a:buClr>
                <a:srgbClr val="282828"/>
              </a:buClr>
              <a:buSzPts val="4200"/>
              <a:buAutoNum type="arabicPeriod"/>
            </a:pPr>
            <a:r>
              <a:rPr b="1" lang="en-US" sz="4200">
                <a:solidFill>
                  <a:srgbClr val="282828"/>
                </a:solidFill>
              </a:rPr>
              <a:t>Click-through rate</a:t>
            </a:r>
            <a:endParaRPr b="1" sz="4200">
              <a:solidFill>
                <a:srgbClr val="282828"/>
              </a:solidFill>
            </a:endParaRPr>
          </a:p>
          <a:p>
            <a:pPr indent="-495300" lvl="0" marL="457200" marR="0" rtl="0" algn="l">
              <a:lnSpc>
                <a:spcPct val="120000"/>
              </a:lnSpc>
              <a:spcBef>
                <a:spcPts val="0"/>
              </a:spcBef>
              <a:spcAft>
                <a:spcPts val="0"/>
              </a:spcAft>
              <a:buClr>
                <a:srgbClr val="282828"/>
              </a:buClr>
              <a:buSzPts val="4200"/>
              <a:buAutoNum type="arabicPeriod"/>
            </a:pPr>
            <a:r>
              <a:rPr b="1" lang="en-US" sz="4200">
                <a:solidFill>
                  <a:srgbClr val="282828"/>
                </a:solidFill>
              </a:rPr>
              <a:t>Improvement in views within the first month</a:t>
            </a:r>
            <a:endParaRPr b="1" sz="4200">
              <a:solidFill>
                <a:srgbClr val="282828"/>
              </a:solidFill>
            </a:endParaRPr>
          </a:p>
          <a:p>
            <a:pPr indent="-495300" lvl="0" marL="457200" marR="0" rtl="0" algn="l">
              <a:lnSpc>
                <a:spcPct val="120000"/>
              </a:lnSpc>
              <a:spcBef>
                <a:spcPts val="0"/>
              </a:spcBef>
              <a:spcAft>
                <a:spcPts val="0"/>
              </a:spcAft>
              <a:buClr>
                <a:srgbClr val="282828"/>
              </a:buClr>
              <a:buSzPts val="4200"/>
              <a:buAutoNum type="arabicPeriod"/>
            </a:pPr>
            <a:r>
              <a:rPr b="1" lang="en-US" sz="4200">
                <a:solidFill>
                  <a:srgbClr val="282828"/>
                </a:solidFill>
              </a:rPr>
              <a:t>Higher AdSense income from improved views</a:t>
            </a:r>
            <a:endParaRPr b="1" sz="4200">
              <a:solidFill>
                <a:srgbClr val="282828"/>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282828"/>
        </a:solidFill>
      </p:bgPr>
    </p:bg>
    <p:spTree>
      <p:nvGrpSpPr>
        <p:cNvPr id="812" name="Shape 812"/>
        <p:cNvGrpSpPr/>
        <p:nvPr/>
      </p:nvGrpSpPr>
      <p:grpSpPr>
        <a:xfrm>
          <a:off x="0" y="0"/>
          <a:ext cx="0" cy="0"/>
          <a:chOff x="0" y="0"/>
          <a:chExt cx="0" cy="0"/>
        </a:xfrm>
      </p:grpSpPr>
      <p:sp>
        <p:nvSpPr>
          <p:cNvPr id="813" name="Google Shape;813;p50"/>
          <p:cNvSpPr/>
          <p:nvPr/>
        </p:nvSpPr>
        <p:spPr>
          <a:xfrm rot="10800000">
            <a:off x="7303798" y="5532919"/>
            <a:ext cx="1658144" cy="3680181"/>
          </a:xfrm>
          <a:custGeom>
            <a:rect b="b" l="l" r="r" t="t"/>
            <a:pathLst>
              <a:path extrusionOk="0" h="6344920" w="2858770">
                <a:moveTo>
                  <a:pt x="1827530" y="6344920"/>
                </a:moveTo>
                <a:lnTo>
                  <a:pt x="0" y="6344920"/>
                </a:lnTo>
                <a:lnTo>
                  <a:pt x="0" y="1031240"/>
                </a:lnTo>
                <a:cubicBezTo>
                  <a:pt x="0" y="461010"/>
                  <a:pt x="461010" y="0"/>
                  <a:pt x="1031240" y="0"/>
                </a:cubicBezTo>
                <a:lnTo>
                  <a:pt x="2858770" y="0"/>
                </a:lnTo>
                <a:lnTo>
                  <a:pt x="2858770" y="5313680"/>
                </a:lnTo>
                <a:cubicBezTo>
                  <a:pt x="2858770" y="5883910"/>
                  <a:pt x="2397760" y="6344920"/>
                  <a:pt x="1827530" y="6344920"/>
                </a:cubicBezTo>
                <a:close/>
              </a:path>
            </a:pathLst>
          </a:custGeom>
          <a:solidFill>
            <a:srgbClr val="FF0000"/>
          </a:solidFill>
          <a:ln cap="flat" cmpd="sng" w="127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0"/>
          <p:cNvSpPr/>
          <p:nvPr/>
        </p:nvSpPr>
        <p:spPr>
          <a:xfrm rot="10800000">
            <a:off x="1058795" y="1028700"/>
            <a:ext cx="1882956" cy="4179143"/>
          </a:xfrm>
          <a:custGeom>
            <a:rect b="b" l="l" r="r" t="t"/>
            <a:pathLst>
              <a:path extrusionOk="0" h="6344920" w="2858770">
                <a:moveTo>
                  <a:pt x="1827530" y="6344920"/>
                </a:moveTo>
                <a:lnTo>
                  <a:pt x="0" y="6344920"/>
                </a:lnTo>
                <a:lnTo>
                  <a:pt x="0" y="1031240"/>
                </a:lnTo>
                <a:cubicBezTo>
                  <a:pt x="0" y="461010"/>
                  <a:pt x="461010" y="0"/>
                  <a:pt x="1031240" y="0"/>
                </a:cubicBezTo>
                <a:lnTo>
                  <a:pt x="2858770" y="0"/>
                </a:lnTo>
                <a:lnTo>
                  <a:pt x="2858770" y="5313680"/>
                </a:lnTo>
                <a:cubicBezTo>
                  <a:pt x="2858770" y="5883910"/>
                  <a:pt x="2397760" y="6344920"/>
                  <a:pt x="1827530" y="6344920"/>
                </a:cubicBezTo>
                <a:close/>
              </a:path>
            </a:pathLst>
          </a:custGeom>
          <a:solidFill>
            <a:srgbClr val="FFFFFF"/>
          </a:solidFill>
          <a:ln cap="flat" cmpd="sng" w="127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0"/>
          <p:cNvSpPr/>
          <p:nvPr/>
        </p:nvSpPr>
        <p:spPr>
          <a:xfrm>
            <a:off x="3103560" y="1028700"/>
            <a:ext cx="2401210" cy="5329386"/>
          </a:xfrm>
          <a:custGeom>
            <a:rect b="b" l="l" r="r" t="t"/>
            <a:pathLst>
              <a:path extrusionOk="0" h="6344920" w="2858770">
                <a:moveTo>
                  <a:pt x="1827530" y="6344920"/>
                </a:moveTo>
                <a:lnTo>
                  <a:pt x="0" y="6344920"/>
                </a:lnTo>
                <a:lnTo>
                  <a:pt x="0" y="1031240"/>
                </a:lnTo>
                <a:cubicBezTo>
                  <a:pt x="0" y="461010"/>
                  <a:pt x="461010" y="0"/>
                  <a:pt x="1031240" y="0"/>
                </a:cubicBezTo>
                <a:lnTo>
                  <a:pt x="2858770" y="0"/>
                </a:lnTo>
                <a:lnTo>
                  <a:pt x="2858770" y="5313680"/>
                </a:lnTo>
                <a:cubicBezTo>
                  <a:pt x="2858770" y="5883910"/>
                  <a:pt x="2397760" y="6344920"/>
                  <a:pt x="1827530" y="6344920"/>
                </a:cubicBezTo>
                <a:close/>
              </a:path>
            </a:pathLst>
          </a:custGeom>
          <a:blipFill rotWithShape="1">
            <a:blip r:embed="rId3">
              <a:alphaModFix/>
            </a:blip>
            <a:stretch>
              <a:fillRect b="0" l="-94756" r="-179803"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0"/>
          <p:cNvSpPr/>
          <p:nvPr/>
        </p:nvSpPr>
        <p:spPr>
          <a:xfrm>
            <a:off x="1058795" y="5532919"/>
            <a:ext cx="1814141" cy="3725381"/>
          </a:xfrm>
          <a:custGeom>
            <a:rect b="b" l="l" r="r" t="t"/>
            <a:pathLst>
              <a:path extrusionOk="0" h="5847080" w="2847340">
                <a:moveTo>
                  <a:pt x="2847340" y="5847080"/>
                </a:moveTo>
                <a:lnTo>
                  <a:pt x="0" y="5847080"/>
                </a:lnTo>
                <a:lnTo>
                  <a:pt x="0" y="0"/>
                </a:lnTo>
                <a:lnTo>
                  <a:pt x="1280160" y="0"/>
                </a:lnTo>
                <a:cubicBezTo>
                  <a:pt x="2146300" y="0"/>
                  <a:pt x="2847340" y="702310"/>
                  <a:pt x="2847340" y="1567180"/>
                </a:cubicBezTo>
                <a:lnTo>
                  <a:pt x="2847340" y="5847080"/>
                </a:lnTo>
                <a:close/>
              </a:path>
            </a:pathLst>
          </a:custGeom>
          <a:blipFill rotWithShape="1">
            <a:blip r:embed="rId4">
              <a:alphaModFix/>
            </a:blip>
            <a:stretch>
              <a:fillRect b="0" l="-110410" r="-11041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0"/>
          <p:cNvSpPr/>
          <p:nvPr/>
        </p:nvSpPr>
        <p:spPr>
          <a:xfrm>
            <a:off x="5910856" y="1028700"/>
            <a:ext cx="3051086" cy="1986699"/>
          </a:xfrm>
          <a:custGeom>
            <a:rect b="b" l="l" r="r" t="t"/>
            <a:pathLst>
              <a:path extrusionOk="0" h="2131060" w="3272790">
                <a:moveTo>
                  <a:pt x="0" y="0"/>
                </a:moveTo>
                <a:lnTo>
                  <a:pt x="2767330" y="0"/>
                </a:lnTo>
                <a:cubicBezTo>
                  <a:pt x="3046730" y="0"/>
                  <a:pt x="3272790" y="226060"/>
                  <a:pt x="3272790" y="505460"/>
                </a:cubicBezTo>
                <a:lnTo>
                  <a:pt x="3272790" y="505460"/>
                </a:lnTo>
                <a:lnTo>
                  <a:pt x="3272790" y="2131060"/>
                </a:lnTo>
                <a:lnTo>
                  <a:pt x="3272790" y="2131060"/>
                </a:lnTo>
                <a:lnTo>
                  <a:pt x="0" y="2131060"/>
                </a:lnTo>
                <a:lnTo>
                  <a:pt x="0" y="2131060"/>
                </a:lnTo>
                <a:lnTo>
                  <a:pt x="0" y="0"/>
                </a:lnTo>
                <a:lnTo>
                  <a:pt x="0" y="0"/>
                </a:lnTo>
                <a:close/>
              </a:path>
            </a:pathLst>
          </a:custGeom>
          <a:blipFill rotWithShape="1">
            <a:blip r:embed="rId5">
              <a:alphaModFix/>
            </a:blip>
            <a:stretch>
              <a:fillRect b="-1221" l="0" r="0" t="-1222"/>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0"/>
          <p:cNvSpPr/>
          <p:nvPr/>
        </p:nvSpPr>
        <p:spPr>
          <a:xfrm>
            <a:off x="5910856" y="3221144"/>
            <a:ext cx="3051086" cy="1986699"/>
          </a:xfrm>
          <a:custGeom>
            <a:rect b="b" l="l" r="r" t="t"/>
            <a:pathLst>
              <a:path extrusionOk="0" h="2131060" w="3272790">
                <a:moveTo>
                  <a:pt x="0" y="0"/>
                </a:moveTo>
                <a:lnTo>
                  <a:pt x="2767330" y="0"/>
                </a:lnTo>
                <a:cubicBezTo>
                  <a:pt x="3046730" y="0"/>
                  <a:pt x="3272790" y="226060"/>
                  <a:pt x="3272790" y="505460"/>
                </a:cubicBezTo>
                <a:lnTo>
                  <a:pt x="3272790" y="505460"/>
                </a:lnTo>
                <a:lnTo>
                  <a:pt x="3272790" y="2131060"/>
                </a:lnTo>
                <a:lnTo>
                  <a:pt x="3272790" y="2131060"/>
                </a:lnTo>
                <a:lnTo>
                  <a:pt x="0" y="2131060"/>
                </a:lnTo>
                <a:lnTo>
                  <a:pt x="0" y="2131060"/>
                </a:lnTo>
                <a:lnTo>
                  <a:pt x="0" y="0"/>
                </a:lnTo>
                <a:lnTo>
                  <a:pt x="0" y="0"/>
                </a:lnTo>
                <a:close/>
              </a:path>
            </a:pathLst>
          </a:custGeom>
          <a:solidFill>
            <a:srgbClr val="FF0000"/>
          </a:solidFill>
          <a:ln cap="flat" cmpd="sng" w="127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0"/>
          <p:cNvSpPr/>
          <p:nvPr/>
        </p:nvSpPr>
        <p:spPr>
          <a:xfrm rot="10800000">
            <a:off x="3103560" y="6648614"/>
            <a:ext cx="4007843" cy="2609686"/>
          </a:xfrm>
          <a:custGeom>
            <a:rect b="b" l="l" r="r" t="t"/>
            <a:pathLst>
              <a:path extrusionOk="0" h="2131060" w="3272790">
                <a:moveTo>
                  <a:pt x="0" y="0"/>
                </a:moveTo>
                <a:lnTo>
                  <a:pt x="2767330" y="0"/>
                </a:lnTo>
                <a:cubicBezTo>
                  <a:pt x="3046730" y="0"/>
                  <a:pt x="3272790" y="226060"/>
                  <a:pt x="3272790" y="505460"/>
                </a:cubicBezTo>
                <a:lnTo>
                  <a:pt x="3272790" y="505460"/>
                </a:lnTo>
                <a:lnTo>
                  <a:pt x="3272790" y="2131060"/>
                </a:lnTo>
                <a:lnTo>
                  <a:pt x="3272790" y="2131060"/>
                </a:lnTo>
                <a:lnTo>
                  <a:pt x="0" y="2131060"/>
                </a:lnTo>
                <a:lnTo>
                  <a:pt x="0" y="2131060"/>
                </a:lnTo>
                <a:lnTo>
                  <a:pt x="0" y="0"/>
                </a:lnTo>
                <a:lnTo>
                  <a:pt x="0" y="0"/>
                </a:lnTo>
                <a:close/>
              </a:path>
            </a:pathLst>
          </a:custGeom>
          <a:solidFill>
            <a:srgbClr val="FFFFFF"/>
          </a:solidFill>
          <a:ln cap="flat" cmpd="sng" w="127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0"/>
          <p:cNvSpPr/>
          <p:nvPr/>
        </p:nvSpPr>
        <p:spPr>
          <a:xfrm>
            <a:off x="9356153" y="1028700"/>
            <a:ext cx="538231" cy="538231"/>
          </a:xfrm>
          <a:custGeom>
            <a:rect b="b" l="l" r="r" t="t"/>
            <a:pathLst>
              <a:path extrusionOk="0" h="538231" w="538231">
                <a:moveTo>
                  <a:pt x="0" y="0"/>
                </a:moveTo>
                <a:lnTo>
                  <a:pt x="538231" y="0"/>
                </a:lnTo>
                <a:lnTo>
                  <a:pt x="538231" y="538231"/>
                </a:lnTo>
                <a:lnTo>
                  <a:pt x="0" y="538231"/>
                </a:lnTo>
                <a:lnTo>
                  <a:pt x="0" y="0"/>
                </a:lnTo>
                <a:close/>
              </a:path>
            </a:pathLst>
          </a:custGeom>
          <a:blipFill rotWithShape="1">
            <a:blip r:embed="rId6">
              <a:alphaModFix/>
            </a:blip>
            <a:stretch>
              <a:fillRect b="0" l="0" r="0" t="0"/>
            </a:stretch>
          </a:blipFill>
          <a:ln>
            <a:noFill/>
          </a:ln>
        </p:spPr>
      </p:sp>
      <p:sp>
        <p:nvSpPr>
          <p:cNvPr id="821" name="Google Shape;821;p50"/>
          <p:cNvSpPr txBox="1"/>
          <p:nvPr/>
        </p:nvSpPr>
        <p:spPr>
          <a:xfrm>
            <a:off x="10054566" y="1012084"/>
            <a:ext cx="1884523" cy="5143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000" u="none" cap="none" strike="noStrike">
                <a:solidFill>
                  <a:srgbClr val="FFFFFF"/>
                </a:solidFill>
                <a:latin typeface="Hammersmith One"/>
                <a:ea typeface="Hammersmith One"/>
                <a:cs typeface="Hammersmith One"/>
                <a:sym typeface="Hammersmith One"/>
              </a:rPr>
              <a:t>CH4T GPT</a:t>
            </a:r>
            <a:endParaRPr/>
          </a:p>
        </p:txBody>
      </p:sp>
      <p:sp>
        <p:nvSpPr>
          <p:cNvPr id="822" name="Google Shape;822;p50"/>
          <p:cNvSpPr txBox="1"/>
          <p:nvPr/>
        </p:nvSpPr>
        <p:spPr>
          <a:xfrm>
            <a:off x="9397370" y="6102492"/>
            <a:ext cx="6167612" cy="1293118"/>
          </a:xfrm>
          <a:prstGeom prst="rect">
            <a:avLst/>
          </a:prstGeom>
          <a:noFill/>
          <a:ln>
            <a:noFill/>
          </a:ln>
        </p:spPr>
        <p:txBody>
          <a:bodyPr anchorCtr="0" anchor="t" bIns="0" lIns="0" spcFirstLastPara="1" rIns="0" wrap="square" tIns="0">
            <a:spAutoFit/>
          </a:bodyPr>
          <a:lstStyle/>
          <a:p>
            <a:pPr indent="0" lvl="0" marL="0" marR="0" rtl="0" algn="l">
              <a:lnSpc>
                <a:spcPct val="140005"/>
              </a:lnSpc>
              <a:spcBef>
                <a:spcPts val="0"/>
              </a:spcBef>
              <a:spcAft>
                <a:spcPts val="0"/>
              </a:spcAft>
              <a:buNone/>
            </a:pPr>
            <a:r>
              <a:rPr b="0" i="0" lang="en-US" sz="7589" u="none" cap="none" strike="noStrike">
                <a:solidFill>
                  <a:srgbClr val="FFFFFF"/>
                </a:solidFill>
                <a:latin typeface="Hammersmith One"/>
                <a:ea typeface="Hammersmith One"/>
                <a:cs typeface="Hammersmith One"/>
                <a:sym typeface="Hammersmith One"/>
              </a:rPr>
              <a:t>For Watching</a:t>
            </a:r>
            <a:endParaRPr/>
          </a:p>
        </p:txBody>
      </p:sp>
      <p:sp>
        <p:nvSpPr>
          <p:cNvPr id="823" name="Google Shape;823;p50"/>
          <p:cNvSpPr txBox="1"/>
          <p:nvPr/>
        </p:nvSpPr>
        <p:spPr>
          <a:xfrm>
            <a:off x="9371517" y="4239914"/>
            <a:ext cx="7887783" cy="1894148"/>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0" i="0" lang="en-US" sz="11115" u="none" cap="none" strike="noStrike">
                <a:solidFill>
                  <a:srgbClr val="FFFFFF"/>
                </a:solidFill>
                <a:latin typeface="Hammersmith One"/>
                <a:ea typeface="Hammersmith One"/>
                <a:cs typeface="Hammersmith One"/>
                <a:sym typeface="Hammersmith One"/>
              </a:rPr>
              <a:t>Thank You</a:t>
            </a:r>
            <a:endParaRPr/>
          </a:p>
        </p:txBody>
      </p:sp>
      <p:sp>
        <p:nvSpPr>
          <p:cNvPr id="824" name="Google Shape;824;p50"/>
          <p:cNvSpPr txBox="1"/>
          <p:nvPr/>
        </p:nvSpPr>
        <p:spPr>
          <a:xfrm>
            <a:off x="9397370" y="7949547"/>
            <a:ext cx="6485140" cy="1144270"/>
          </a:xfrm>
          <a:prstGeom prst="rect">
            <a:avLst/>
          </a:prstGeom>
          <a:noFill/>
          <a:ln>
            <a:noFill/>
          </a:ln>
        </p:spPr>
        <p:txBody>
          <a:bodyPr anchorCtr="0" anchor="t" bIns="0" lIns="0" spcFirstLastPara="1" rIns="0" wrap="square" tIns="0">
            <a:spAutoFit/>
          </a:bodyPr>
          <a:lstStyle/>
          <a:p>
            <a:pPr indent="0" lvl="0" marL="0" marR="0" rtl="0" algn="just">
              <a:lnSpc>
                <a:spcPct val="140018"/>
              </a:lnSpc>
              <a:spcBef>
                <a:spcPts val="0"/>
              </a:spcBef>
              <a:spcAft>
                <a:spcPts val="0"/>
              </a:spcAft>
              <a:buNone/>
            </a:pPr>
            <a:r>
              <a:rPr b="0" i="0" lang="en-US" sz="2199" u="none" cap="none" strike="noStrike">
                <a:solidFill>
                  <a:srgbClr val="FFFFFF"/>
                </a:solidFill>
                <a:latin typeface="Alata"/>
                <a:ea typeface="Alata"/>
                <a:cs typeface="Alata"/>
                <a:sym typeface="Alata"/>
              </a:rPr>
              <a:t>Lorem ipsum dolor sit amet, consectetur adipiscing elit, sed do eiusmod tempor incididunt ut labore et dolore magna aliqua. Ut enim ad minim veniam</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28" name="Shape 828"/>
        <p:cNvGrpSpPr/>
        <p:nvPr/>
      </p:nvGrpSpPr>
      <p:grpSpPr>
        <a:xfrm>
          <a:off x="0" y="0"/>
          <a:ext cx="0" cy="0"/>
          <a:chOff x="0" y="0"/>
          <a:chExt cx="0" cy="0"/>
        </a:xfrm>
      </p:grpSpPr>
      <p:sp>
        <p:nvSpPr>
          <p:cNvPr id="829" name="Google Shape;829;p51"/>
          <p:cNvSpPr txBox="1"/>
          <p:nvPr/>
        </p:nvSpPr>
        <p:spPr>
          <a:xfrm>
            <a:off x="381000" y="198300"/>
            <a:ext cx="16231800" cy="1008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0000">
                <a:solidFill>
                  <a:schemeClr val="dk1"/>
                </a:solidFill>
                <a:latin typeface="Calibri"/>
                <a:ea typeface="Calibri"/>
                <a:cs typeface="Calibri"/>
                <a:sym typeface="Calibri"/>
              </a:rPr>
              <a:t>Keep in Mind</a:t>
            </a:r>
            <a:endParaRPr b="1" sz="10000">
              <a:solidFill>
                <a:schemeClr val="dk1"/>
              </a:solidFill>
              <a:latin typeface="Calibri"/>
              <a:ea typeface="Calibri"/>
              <a:cs typeface="Calibri"/>
              <a:sym typeface="Calibri"/>
            </a:endParaRPr>
          </a:p>
          <a:p>
            <a:pPr indent="-863600" lvl="0" marL="457200" rtl="0" algn="l">
              <a:spcBef>
                <a:spcPts val="0"/>
              </a:spcBef>
              <a:spcAft>
                <a:spcPts val="0"/>
              </a:spcAft>
              <a:buClr>
                <a:schemeClr val="dk1"/>
              </a:buClr>
              <a:buSzPts val="10000"/>
              <a:buFont typeface="Calibri"/>
              <a:buChar char="-"/>
            </a:pPr>
            <a:r>
              <a:rPr lang="en-US" sz="10000">
                <a:solidFill>
                  <a:schemeClr val="dk1"/>
                </a:solidFill>
                <a:latin typeface="Calibri"/>
                <a:ea typeface="Calibri"/>
                <a:cs typeface="Calibri"/>
                <a:sym typeface="Calibri"/>
              </a:rPr>
              <a:t>Model Retraining to capture new keywords</a:t>
            </a:r>
            <a:endParaRPr sz="100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pic>
        <p:nvPicPr>
          <p:cNvPr id="834" name="Google Shape;834;p52"/>
          <p:cNvPicPr preferRelativeResize="0"/>
          <p:nvPr/>
        </p:nvPicPr>
        <p:blipFill>
          <a:blip r:embed="rId3">
            <a:alphaModFix/>
          </a:blip>
          <a:stretch>
            <a:fillRect/>
          </a:stretch>
        </p:blipFill>
        <p:spPr>
          <a:xfrm>
            <a:off x="55227" y="0"/>
            <a:ext cx="18177546" cy="10287000"/>
          </a:xfrm>
          <a:prstGeom prst="rect">
            <a:avLst/>
          </a:prstGeom>
          <a:noFill/>
          <a:ln>
            <a:noFill/>
          </a:ln>
        </p:spPr>
      </p:pic>
      <p:grpSp>
        <p:nvGrpSpPr>
          <p:cNvPr id="835" name="Google Shape;835;p52"/>
          <p:cNvGrpSpPr/>
          <p:nvPr/>
        </p:nvGrpSpPr>
        <p:grpSpPr>
          <a:xfrm>
            <a:off x="933450" y="613338"/>
            <a:ext cx="1306898" cy="341977"/>
            <a:chOff x="1543050" y="1527738"/>
            <a:chExt cx="1306898" cy="341977"/>
          </a:xfrm>
        </p:grpSpPr>
        <p:grpSp>
          <p:nvGrpSpPr>
            <p:cNvPr id="836" name="Google Shape;836;p52"/>
            <p:cNvGrpSpPr/>
            <p:nvPr/>
          </p:nvGrpSpPr>
          <p:grpSpPr>
            <a:xfrm>
              <a:off x="1543050" y="1527738"/>
              <a:ext cx="326664" cy="341977"/>
              <a:chOff x="0" y="-38100"/>
              <a:chExt cx="812800" cy="850900"/>
            </a:xfrm>
          </p:grpSpPr>
          <p:sp>
            <p:nvSpPr>
              <p:cNvPr id="837" name="Google Shape;837;p5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2"/>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39" name="Google Shape;839;p52"/>
            <p:cNvGrpSpPr/>
            <p:nvPr/>
          </p:nvGrpSpPr>
          <p:grpSpPr>
            <a:xfrm>
              <a:off x="2523284" y="1527738"/>
              <a:ext cx="326664" cy="341977"/>
              <a:chOff x="0" y="-38100"/>
              <a:chExt cx="812800" cy="850900"/>
            </a:xfrm>
          </p:grpSpPr>
          <p:sp>
            <p:nvSpPr>
              <p:cNvPr id="840" name="Google Shape;840;p5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82828"/>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2"/>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42" name="Google Shape;842;p52"/>
            <p:cNvGrpSpPr/>
            <p:nvPr/>
          </p:nvGrpSpPr>
          <p:grpSpPr>
            <a:xfrm>
              <a:off x="2034720" y="1527738"/>
              <a:ext cx="326664" cy="341977"/>
              <a:chOff x="0" y="-38100"/>
              <a:chExt cx="812800" cy="850900"/>
            </a:xfrm>
          </p:grpSpPr>
          <p:sp>
            <p:nvSpPr>
              <p:cNvPr id="843" name="Google Shape;843;p5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2"/>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845" name="Google Shape;845;p52"/>
          <p:cNvSpPr/>
          <p:nvPr/>
        </p:nvSpPr>
        <p:spPr>
          <a:xfrm>
            <a:off x="-1523925" y="7019925"/>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4">
              <a:alphaModFix/>
            </a:blip>
            <a:stretch>
              <a:fillRect b="0" l="0" r="0" t="0"/>
            </a:stretch>
          </a:blipFill>
          <a:ln>
            <a:noFill/>
          </a:ln>
        </p:spPr>
      </p:sp>
      <p:sp>
        <p:nvSpPr>
          <p:cNvPr id="846" name="Google Shape;846;p52"/>
          <p:cNvSpPr/>
          <p:nvPr/>
        </p:nvSpPr>
        <p:spPr>
          <a:xfrm>
            <a:off x="17259300" y="1543050"/>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4">
              <a:alphaModFix/>
            </a:blip>
            <a:stretch>
              <a:fillRect b="0" l="0" r="0" t="0"/>
            </a:stretch>
          </a:blipFill>
          <a:ln>
            <a:noFill/>
          </a:ln>
        </p:spPr>
      </p:sp>
      <p:sp>
        <p:nvSpPr>
          <p:cNvPr id="847" name="Google Shape;847;p52"/>
          <p:cNvSpPr/>
          <p:nvPr/>
        </p:nvSpPr>
        <p:spPr>
          <a:xfrm>
            <a:off x="-1523925" y="7194550"/>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5">
              <a:alphaModFix/>
            </a:blip>
            <a:stretch>
              <a:fillRect b="0" l="0" r="0" t="0"/>
            </a:stretch>
          </a:blipFill>
          <a:ln>
            <a:noFill/>
          </a:ln>
        </p:spPr>
      </p:sp>
      <p:sp>
        <p:nvSpPr>
          <p:cNvPr id="848" name="Google Shape;848;p52"/>
          <p:cNvSpPr txBox="1"/>
          <p:nvPr/>
        </p:nvSpPr>
        <p:spPr>
          <a:xfrm>
            <a:off x="1543061" y="1518876"/>
            <a:ext cx="14802300" cy="903000"/>
          </a:xfrm>
          <a:prstGeom prst="rect">
            <a:avLst/>
          </a:prstGeom>
          <a:noFill/>
          <a:ln>
            <a:noFill/>
          </a:ln>
        </p:spPr>
        <p:txBody>
          <a:bodyPr anchorCtr="0" anchor="t" bIns="0" lIns="0" spcFirstLastPara="1" rIns="0" wrap="square" tIns="0">
            <a:spAutoFit/>
          </a:bodyPr>
          <a:lstStyle/>
          <a:p>
            <a:pPr indent="0" lvl="0" marL="0" rtl="0" algn="l">
              <a:lnSpc>
                <a:spcPct val="160027"/>
              </a:lnSpc>
              <a:spcBef>
                <a:spcPts val="0"/>
              </a:spcBef>
              <a:spcAft>
                <a:spcPts val="0"/>
              </a:spcAft>
              <a:buNone/>
            </a:pPr>
            <a:r>
              <a:rPr b="1" lang="en-US" sz="5867">
                <a:solidFill>
                  <a:srgbClr val="FFFFFF"/>
                </a:solidFill>
                <a:highlight>
                  <a:srgbClr val="FF0000"/>
                </a:highlight>
                <a:latin typeface="Roboto"/>
                <a:ea typeface="Roboto"/>
                <a:cs typeface="Roboto"/>
                <a:sym typeface="Roboto"/>
              </a:rPr>
              <a:t> Youtube’s </a:t>
            </a:r>
            <a:r>
              <a:rPr b="1" lang="en-US" sz="5867">
                <a:solidFill>
                  <a:schemeClr val="lt1"/>
                </a:solidFill>
                <a:latin typeface="Roboto"/>
                <a:ea typeface="Roboto"/>
                <a:cs typeface="Roboto"/>
                <a:sym typeface="Roboto"/>
              </a:rPr>
              <a:t> </a:t>
            </a:r>
            <a:r>
              <a:rPr b="1" lang="en-US" sz="5867">
                <a:solidFill>
                  <a:schemeClr val="dk1"/>
                </a:solidFill>
                <a:latin typeface="Roboto"/>
                <a:ea typeface="Roboto"/>
                <a:cs typeface="Roboto"/>
                <a:sym typeface="Roboto"/>
              </a:rPr>
              <a:t>Search Engine has three layers:</a:t>
            </a:r>
            <a:endParaRPr b="1" sz="5867">
              <a:solidFill>
                <a:schemeClr val="dk1"/>
              </a:solidFill>
              <a:highlight>
                <a:srgbClr val="FF0000"/>
              </a:highlight>
              <a:latin typeface="Roboto"/>
              <a:ea typeface="Roboto"/>
              <a:cs typeface="Roboto"/>
              <a:sym typeface="Roboto"/>
            </a:endParaRPr>
          </a:p>
        </p:txBody>
      </p:sp>
      <p:cxnSp>
        <p:nvCxnSpPr>
          <p:cNvPr id="849" name="Google Shape;849;p52"/>
          <p:cNvCxnSpPr/>
          <p:nvPr/>
        </p:nvCxnSpPr>
        <p:spPr>
          <a:xfrm>
            <a:off x="6302375" y="3868800"/>
            <a:ext cx="31800" cy="5318100"/>
          </a:xfrm>
          <a:prstGeom prst="straightConnector1">
            <a:avLst/>
          </a:prstGeom>
          <a:noFill/>
          <a:ln cap="flat" cmpd="sng" w="38100">
            <a:solidFill>
              <a:schemeClr val="lt1"/>
            </a:solidFill>
            <a:prstDash val="dot"/>
            <a:round/>
            <a:headEnd len="med" w="med" type="none"/>
            <a:tailEnd len="med" w="med" type="none"/>
          </a:ln>
        </p:spPr>
      </p:cxnSp>
      <p:cxnSp>
        <p:nvCxnSpPr>
          <p:cNvPr id="850" name="Google Shape;850;p52"/>
          <p:cNvCxnSpPr/>
          <p:nvPr/>
        </p:nvCxnSpPr>
        <p:spPr>
          <a:xfrm>
            <a:off x="12582525" y="3941825"/>
            <a:ext cx="31800" cy="5318100"/>
          </a:xfrm>
          <a:prstGeom prst="straightConnector1">
            <a:avLst/>
          </a:prstGeom>
          <a:noFill/>
          <a:ln cap="flat" cmpd="sng" w="38100">
            <a:solidFill>
              <a:schemeClr val="lt1"/>
            </a:solidFill>
            <a:prstDash val="dot"/>
            <a:round/>
            <a:headEnd len="med" w="med" type="none"/>
            <a:tailEnd len="med" w="med" type="none"/>
          </a:ln>
        </p:spPr>
      </p:cxnSp>
      <p:cxnSp>
        <p:nvCxnSpPr>
          <p:cNvPr id="851" name="Google Shape;851;p52"/>
          <p:cNvCxnSpPr/>
          <p:nvPr/>
        </p:nvCxnSpPr>
        <p:spPr>
          <a:xfrm>
            <a:off x="2736850" y="767238"/>
            <a:ext cx="16354500" cy="34200"/>
          </a:xfrm>
          <a:prstGeom prst="straightConnector1">
            <a:avLst/>
          </a:prstGeom>
          <a:noFill/>
          <a:ln cap="flat" cmpd="sng" w="38100">
            <a:solidFill>
              <a:srgbClr val="999999"/>
            </a:solidFill>
            <a:prstDash val="dot"/>
            <a:round/>
            <a:headEnd len="med" w="med" type="none"/>
            <a:tailEnd len="med" w="med" type="none"/>
          </a:ln>
        </p:spPr>
      </p:cxnSp>
      <p:grpSp>
        <p:nvGrpSpPr>
          <p:cNvPr id="852" name="Google Shape;852;p52"/>
          <p:cNvGrpSpPr/>
          <p:nvPr/>
        </p:nvGrpSpPr>
        <p:grpSpPr>
          <a:xfrm>
            <a:off x="1574800" y="3259200"/>
            <a:ext cx="15173822" cy="5318100"/>
            <a:chOff x="1574800" y="3487800"/>
            <a:chExt cx="15173822" cy="5318100"/>
          </a:xfrm>
        </p:grpSpPr>
        <p:grpSp>
          <p:nvGrpSpPr>
            <p:cNvPr id="853" name="Google Shape;853;p52"/>
            <p:cNvGrpSpPr/>
            <p:nvPr/>
          </p:nvGrpSpPr>
          <p:grpSpPr>
            <a:xfrm>
              <a:off x="1574800" y="3487800"/>
              <a:ext cx="15173822" cy="5318100"/>
              <a:chOff x="1651000" y="3564000"/>
              <a:chExt cx="15173822" cy="5318100"/>
            </a:xfrm>
          </p:grpSpPr>
          <p:sp>
            <p:nvSpPr>
              <p:cNvPr id="854" name="Google Shape;854;p52"/>
              <p:cNvSpPr txBox="1"/>
              <p:nvPr/>
            </p:nvSpPr>
            <p:spPr>
              <a:xfrm>
                <a:off x="1651000" y="3609450"/>
                <a:ext cx="3734700" cy="4617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30000">
                    <a:solidFill>
                      <a:srgbClr val="282828"/>
                    </a:solidFill>
                    <a:latin typeface="Roboto Serif Black"/>
                    <a:ea typeface="Roboto Serif Black"/>
                    <a:cs typeface="Roboto Serif Black"/>
                    <a:sym typeface="Roboto Serif Black"/>
                  </a:rPr>
                  <a:t>#</a:t>
                </a:r>
                <a:endParaRPr sz="30000">
                  <a:solidFill>
                    <a:srgbClr val="282828"/>
                  </a:solidFill>
                  <a:latin typeface="Roboto Serif Black"/>
                  <a:ea typeface="Roboto Serif Black"/>
                  <a:cs typeface="Roboto Serif Black"/>
                  <a:sym typeface="Roboto Serif Black"/>
                </a:endParaRPr>
              </a:p>
            </p:txBody>
          </p:sp>
          <p:sp>
            <p:nvSpPr>
              <p:cNvPr id="855" name="Google Shape;855;p52"/>
              <p:cNvSpPr/>
              <p:nvPr/>
            </p:nvSpPr>
            <p:spPr>
              <a:xfrm>
                <a:off x="7685875" y="4016351"/>
                <a:ext cx="3544940" cy="3448927"/>
              </a:xfrm>
              <a:custGeom>
                <a:rect b="b" l="l" r="r" t="t"/>
                <a:pathLst>
                  <a:path extrusionOk="0" h="1908120" w="1817918">
                    <a:moveTo>
                      <a:pt x="0" y="0"/>
                    </a:moveTo>
                    <a:lnTo>
                      <a:pt x="1817918" y="0"/>
                    </a:lnTo>
                    <a:lnTo>
                      <a:pt x="1817918" y="1908120"/>
                    </a:lnTo>
                    <a:lnTo>
                      <a:pt x="0" y="1908120"/>
                    </a:lnTo>
                    <a:lnTo>
                      <a:pt x="0" y="0"/>
                    </a:lnTo>
                    <a:close/>
                  </a:path>
                </a:pathLst>
              </a:custGeom>
              <a:blipFill rotWithShape="1">
                <a:blip r:embed="rId6">
                  <a:alphaModFix/>
                </a:blip>
                <a:stretch>
                  <a:fillRect b="0" l="0" r="0" t="0"/>
                </a:stretch>
              </a:blipFill>
              <a:ln>
                <a:noFill/>
              </a:ln>
            </p:spPr>
          </p:sp>
          <p:cxnSp>
            <p:nvCxnSpPr>
              <p:cNvPr id="856" name="Google Shape;856;p52"/>
              <p:cNvCxnSpPr/>
              <p:nvPr/>
            </p:nvCxnSpPr>
            <p:spPr>
              <a:xfrm>
                <a:off x="6302375" y="3564000"/>
                <a:ext cx="31800" cy="5318100"/>
              </a:xfrm>
              <a:prstGeom prst="straightConnector1">
                <a:avLst/>
              </a:prstGeom>
              <a:noFill/>
              <a:ln cap="flat" cmpd="sng" w="38100">
                <a:solidFill>
                  <a:srgbClr val="999999"/>
                </a:solidFill>
                <a:prstDash val="dot"/>
                <a:round/>
                <a:headEnd len="med" w="med" type="none"/>
                <a:tailEnd len="med" w="med" type="none"/>
              </a:ln>
            </p:spPr>
          </p:cxnSp>
          <p:cxnSp>
            <p:nvCxnSpPr>
              <p:cNvPr id="857" name="Google Shape;857;p52"/>
              <p:cNvCxnSpPr/>
              <p:nvPr/>
            </p:nvCxnSpPr>
            <p:spPr>
              <a:xfrm>
                <a:off x="12582525" y="3564000"/>
                <a:ext cx="31800" cy="5318100"/>
              </a:xfrm>
              <a:prstGeom prst="straightConnector1">
                <a:avLst/>
              </a:prstGeom>
              <a:noFill/>
              <a:ln cap="flat" cmpd="sng" w="38100">
                <a:solidFill>
                  <a:srgbClr val="999999"/>
                </a:solidFill>
                <a:prstDash val="dot"/>
                <a:round/>
                <a:headEnd len="med" w="med" type="none"/>
                <a:tailEnd len="med" w="med" type="none"/>
              </a:ln>
            </p:spPr>
          </p:cxnSp>
          <p:sp>
            <p:nvSpPr>
              <p:cNvPr id="858" name="Google Shape;858;p52"/>
              <p:cNvSpPr/>
              <p:nvPr/>
            </p:nvSpPr>
            <p:spPr>
              <a:xfrm>
                <a:off x="13789429" y="4016155"/>
                <a:ext cx="3035393" cy="3449310"/>
              </a:xfrm>
              <a:custGeom>
                <a:rect b="b" l="l" r="r" t="t"/>
                <a:pathLst>
                  <a:path extrusionOk="0" h="1306557" w="1149770">
                    <a:moveTo>
                      <a:pt x="0" y="0"/>
                    </a:moveTo>
                    <a:lnTo>
                      <a:pt x="1149770" y="0"/>
                    </a:lnTo>
                    <a:lnTo>
                      <a:pt x="1149770" y="1306556"/>
                    </a:lnTo>
                    <a:lnTo>
                      <a:pt x="0" y="1306556"/>
                    </a:lnTo>
                    <a:lnTo>
                      <a:pt x="0" y="0"/>
                    </a:lnTo>
                    <a:close/>
                  </a:path>
                </a:pathLst>
              </a:custGeom>
              <a:blipFill rotWithShape="1">
                <a:blip r:embed="rId7">
                  <a:alphaModFix/>
                </a:blip>
                <a:stretch>
                  <a:fillRect b="0" l="0" r="0" t="0"/>
                </a:stretch>
              </a:blipFill>
              <a:ln>
                <a:noFill/>
              </a:ln>
            </p:spPr>
          </p:sp>
        </p:grpSp>
        <p:sp>
          <p:nvSpPr>
            <p:cNvPr id="859" name="Google Shape;859;p52"/>
            <p:cNvSpPr txBox="1"/>
            <p:nvPr/>
          </p:nvSpPr>
          <p:spPr>
            <a:xfrm>
              <a:off x="2316550" y="7960038"/>
              <a:ext cx="2217000" cy="461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3000">
                  <a:solidFill>
                    <a:schemeClr val="dk1"/>
                  </a:solidFill>
                  <a:latin typeface="Roboto Black"/>
                  <a:ea typeface="Roboto Black"/>
                  <a:cs typeface="Roboto Black"/>
                  <a:sym typeface="Roboto Black"/>
                </a:rPr>
                <a:t>RELEVANCE</a:t>
              </a:r>
              <a:endParaRPr sz="3000">
                <a:solidFill>
                  <a:schemeClr val="dk1"/>
                </a:solidFill>
                <a:latin typeface="Roboto Black"/>
                <a:ea typeface="Roboto Black"/>
                <a:cs typeface="Roboto Black"/>
                <a:sym typeface="Roboto Black"/>
              </a:endParaRPr>
            </a:p>
          </p:txBody>
        </p:sp>
        <p:sp>
          <p:nvSpPr>
            <p:cNvPr id="860" name="Google Shape;860;p52"/>
            <p:cNvSpPr txBox="1"/>
            <p:nvPr/>
          </p:nvSpPr>
          <p:spPr>
            <a:xfrm>
              <a:off x="8053150" y="7960050"/>
              <a:ext cx="2810400" cy="461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3000">
                  <a:solidFill>
                    <a:srgbClr val="980000"/>
                  </a:solidFill>
                  <a:latin typeface="Roboto Black"/>
                  <a:ea typeface="Roboto Black"/>
                  <a:cs typeface="Roboto Black"/>
                  <a:sym typeface="Roboto Black"/>
                </a:rPr>
                <a:t>ENGAGEMENT</a:t>
              </a:r>
              <a:endParaRPr sz="3000">
                <a:solidFill>
                  <a:srgbClr val="980000"/>
                </a:solidFill>
                <a:latin typeface="Roboto Black"/>
                <a:ea typeface="Roboto Black"/>
                <a:cs typeface="Roboto Black"/>
                <a:sym typeface="Roboto Black"/>
              </a:endParaRPr>
            </a:p>
          </p:txBody>
        </p:sp>
        <p:sp>
          <p:nvSpPr>
            <p:cNvPr id="861" name="Google Shape;861;p52"/>
            <p:cNvSpPr txBox="1"/>
            <p:nvPr/>
          </p:nvSpPr>
          <p:spPr>
            <a:xfrm>
              <a:off x="13785825" y="7960050"/>
              <a:ext cx="2810400" cy="461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3000">
                  <a:solidFill>
                    <a:schemeClr val="dk1"/>
                  </a:solidFill>
                  <a:latin typeface="Roboto Black"/>
                  <a:ea typeface="Roboto Black"/>
                  <a:cs typeface="Roboto Black"/>
                  <a:sym typeface="Roboto Black"/>
                </a:rPr>
                <a:t>QUALITY</a:t>
              </a:r>
              <a:endParaRPr sz="3000">
                <a:solidFill>
                  <a:schemeClr val="dk1"/>
                </a:solidFill>
                <a:latin typeface="Roboto Black"/>
                <a:ea typeface="Roboto Black"/>
                <a:cs typeface="Roboto Black"/>
                <a:sym typeface="Roboto Black"/>
              </a:endParaRPr>
            </a:p>
          </p:txBody>
        </p:sp>
      </p:grpSp>
      <p:sp>
        <p:nvSpPr>
          <p:cNvPr id="862" name="Google Shape;862;p52"/>
          <p:cNvSpPr/>
          <p:nvPr/>
        </p:nvSpPr>
        <p:spPr>
          <a:xfrm>
            <a:off x="6950790" y="2666599"/>
            <a:ext cx="2216693" cy="2216693"/>
          </a:xfrm>
          <a:custGeom>
            <a:rect b="b" l="l" r="r" t="t"/>
            <a:pathLst>
              <a:path extrusionOk="0" h="2216693" w="2216693">
                <a:moveTo>
                  <a:pt x="0" y="0"/>
                </a:moveTo>
                <a:lnTo>
                  <a:pt x="2216693" y="0"/>
                </a:lnTo>
                <a:lnTo>
                  <a:pt x="2216693" y="2216693"/>
                </a:lnTo>
                <a:lnTo>
                  <a:pt x="0" y="2216693"/>
                </a:lnTo>
                <a:lnTo>
                  <a:pt x="0" y="0"/>
                </a:lnTo>
                <a:close/>
              </a:path>
            </a:pathLst>
          </a:custGeom>
          <a:blipFill rotWithShape="1">
            <a:blip r:embed="rId8">
              <a:alphaModFix/>
            </a:blip>
            <a:stretch>
              <a:fillRect b="0" l="0" r="0" t="0"/>
            </a:stretch>
          </a:blipFill>
          <a:ln>
            <a:noFill/>
          </a:ln>
        </p:spPr>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282828"/>
        </a:solidFill>
      </p:bgPr>
    </p:bg>
    <p:spTree>
      <p:nvGrpSpPr>
        <p:cNvPr id="866" name="Shape 866"/>
        <p:cNvGrpSpPr/>
        <p:nvPr/>
      </p:nvGrpSpPr>
      <p:grpSpPr>
        <a:xfrm>
          <a:off x="0" y="0"/>
          <a:ext cx="0" cy="0"/>
          <a:chOff x="0" y="0"/>
          <a:chExt cx="0" cy="0"/>
        </a:xfrm>
      </p:grpSpPr>
      <p:pic>
        <p:nvPicPr>
          <p:cNvPr id="867" name="Google Shape;867;p53"/>
          <p:cNvPicPr preferRelativeResize="0"/>
          <p:nvPr/>
        </p:nvPicPr>
        <p:blipFill>
          <a:blip r:embed="rId3">
            <a:alphaModFix/>
          </a:blip>
          <a:stretch>
            <a:fillRect/>
          </a:stretch>
        </p:blipFill>
        <p:spPr>
          <a:xfrm>
            <a:off x="55227" y="0"/>
            <a:ext cx="18177546" cy="10287000"/>
          </a:xfrm>
          <a:prstGeom prst="rect">
            <a:avLst/>
          </a:prstGeom>
          <a:noFill/>
          <a:ln>
            <a:noFill/>
          </a:ln>
        </p:spPr>
      </p:pic>
      <p:sp>
        <p:nvSpPr>
          <p:cNvPr id="868" name="Google Shape;868;p53"/>
          <p:cNvSpPr/>
          <p:nvPr/>
        </p:nvSpPr>
        <p:spPr>
          <a:xfrm rot="8594">
            <a:off x="11718577" y="2870791"/>
            <a:ext cx="5035737" cy="6906674"/>
          </a:xfrm>
          <a:custGeom>
            <a:rect b="b" l="l" r="r" t="t"/>
            <a:pathLst>
              <a:path extrusionOk="0" h="6906652" w="5035721">
                <a:moveTo>
                  <a:pt x="0" y="0"/>
                </a:moveTo>
                <a:lnTo>
                  <a:pt x="5035721" y="0"/>
                </a:lnTo>
                <a:lnTo>
                  <a:pt x="5035721" y="6906652"/>
                </a:lnTo>
                <a:lnTo>
                  <a:pt x="0" y="6906652"/>
                </a:lnTo>
                <a:lnTo>
                  <a:pt x="0" y="0"/>
                </a:lnTo>
                <a:close/>
              </a:path>
            </a:pathLst>
          </a:custGeom>
          <a:blipFill rotWithShape="1">
            <a:blip r:embed="rId4">
              <a:alphaModFix/>
            </a:blip>
            <a:stretch>
              <a:fillRect b="0" l="-20098" r="-85616" t="0"/>
            </a:stretch>
          </a:blipFill>
          <a:ln>
            <a:noFill/>
          </a:ln>
        </p:spPr>
      </p:sp>
      <p:sp>
        <p:nvSpPr>
          <p:cNvPr id="869" name="Google Shape;869;p53"/>
          <p:cNvSpPr txBox="1"/>
          <p:nvPr/>
        </p:nvSpPr>
        <p:spPr>
          <a:xfrm>
            <a:off x="1233644" y="1058381"/>
            <a:ext cx="7546500" cy="5079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300">
                <a:solidFill>
                  <a:srgbClr val="FFFFFF"/>
                </a:solidFill>
              </a:rPr>
              <a:t>On average …</a:t>
            </a:r>
            <a:endParaRPr sz="2000"/>
          </a:p>
        </p:txBody>
      </p:sp>
      <p:sp>
        <p:nvSpPr>
          <p:cNvPr id="870" name="Google Shape;870;p53"/>
          <p:cNvSpPr txBox="1"/>
          <p:nvPr/>
        </p:nvSpPr>
        <p:spPr>
          <a:xfrm>
            <a:off x="1093425" y="1987650"/>
            <a:ext cx="9951000" cy="4817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31300">
                <a:solidFill>
                  <a:schemeClr val="lt1"/>
                </a:solidFill>
                <a:latin typeface="Roboto Black"/>
                <a:ea typeface="Roboto Black"/>
                <a:cs typeface="Roboto Black"/>
                <a:sym typeface="Roboto Black"/>
              </a:rPr>
              <a:t>300</a:t>
            </a:r>
            <a:endParaRPr sz="31300">
              <a:solidFill>
                <a:schemeClr val="lt1"/>
              </a:solidFill>
              <a:latin typeface="Roboto Black"/>
              <a:ea typeface="Roboto Black"/>
              <a:cs typeface="Roboto Black"/>
              <a:sym typeface="Roboto Black"/>
            </a:endParaRPr>
          </a:p>
        </p:txBody>
      </p:sp>
      <p:sp>
        <p:nvSpPr>
          <p:cNvPr id="871" name="Google Shape;871;p53"/>
          <p:cNvSpPr txBox="1"/>
          <p:nvPr/>
        </p:nvSpPr>
        <p:spPr>
          <a:xfrm>
            <a:off x="7551275" y="5235625"/>
            <a:ext cx="1110000" cy="769500"/>
          </a:xfrm>
          <a:prstGeom prst="rect">
            <a:avLst/>
          </a:prstGeom>
          <a:solidFill>
            <a:srgbClr val="FF0000"/>
          </a:solid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5000">
                <a:solidFill>
                  <a:schemeClr val="lt1"/>
                </a:solidFill>
                <a:latin typeface="Roboto Black"/>
                <a:ea typeface="Roboto Black"/>
                <a:cs typeface="Roboto Black"/>
                <a:sym typeface="Roboto Black"/>
              </a:rPr>
              <a:t>K</a:t>
            </a:r>
            <a:endParaRPr sz="5000">
              <a:solidFill>
                <a:schemeClr val="lt1"/>
              </a:solidFill>
              <a:latin typeface="Roboto Black"/>
              <a:ea typeface="Roboto Black"/>
              <a:cs typeface="Roboto Black"/>
              <a:sym typeface="Roboto Black"/>
            </a:endParaRPr>
          </a:p>
        </p:txBody>
      </p:sp>
      <p:sp>
        <p:nvSpPr>
          <p:cNvPr id="872" name="Google Shape;872;p53"/>
          <p:cNvSpPr txBox="1"/>
          <p:nvPr/>
        </p:nvSpPr>
        <p:spPr>
          <a:xfrm>
            <a:off x="1660091" y="6306786"/>
            <a:ext cx="6693600" cy="1724400"/>
          </a:xfrm>
          <a:prstGeom prst="rect">
            <a:avLst/>
          </a:prstGeom>
          <a:noFill/>
          <a:ln>
            <a:noFill/>
          </a:ln>
        </p:spPr>
        <p:txBody>
          <a:bodyPr anchorCtr="0" anchor="t" bIns="0" lIns="0" spcFirstLastPara="1" rIns="0" wrap="square" tIns="0">
            <a:spAutoFit/>
          </a:bodyPr>
          <a:lstStyle/>
          <a:p>
            <a:pPr indent="0" lvl="0" marL="0" rtl="0" algn="l">
              <a:lnSpc>
                <a:spcPct val="160027"/>
              </a:lnSpc>
              <a:spcBef>
                <a:spcPts val="0"/>
              </a:spcBef>
              <a:spcAft>
                <a:spcPts val="0"/>
              </a:spcAft>
              <a:buNone/>
            </a:pPr>
            <a:r>
              <a:rPr lang="en-US" sz="2667">
                <a:solidFill>
                  <a:schemeClr val="lt1"/>
                </a:solidFill>
                <a:latin typeface="Roboto"/>
                <a:ea typeface="Roboto"/>
                <a:cs typeface="Roboto"/>
                <a:sym typeface="Roboto"/>
              </a:rPr>
              <a:t>Hours of videos are uploaded to the site everyday. That’s </a:t>
            </a:r>
            <a:r>
              <a:rPr b="1" lang="en-US" sz="2667">
                <a:solidFill>
                  <a:schemeClr val="lt1"/>
                </a:solidFill>
                <a:highlight>
                  <a:srgbClr val="FF0000"/>
                </a:highlight>
                <a:latin typeface="Roboto"/>
                <a:ea typeface="Roboto"/>
                <a:cs typeface="Roboto"/>
                <a:sym typeface="Roboto"/>
              </a:rPr>
              <a:t>500 hours of videos per minute!</a:t>
            </a:r>
            <a:endParaRPr b="1" sz="2667">
              <a:solidFill>
                <a:srgbClr val="FFFFFF"/>
              </a:solidFill>
              <a:highlight>
                <a:srgbClr val="FF0000"/>
              </a:highlight>
              <a:latin typeface="Roboto"/>
              <a:ea typeface="Roboto"/>
              <a:cs typeface="Roboto"/>
              <a:sym typeface="Roboto"/>
            </a:endParaRPr>
          </a:p>
        </p:txBody>
      </p:sp>
      <p:cxnSp>
        <p:nvCxnSpPr>
          <p:cNvPr id="873" name="Google Shape;873;p53"/>
          <p:cNvCxnSpPr/>
          <p:nvPr/>
        </p:nvCxnSpPr>
        <p:spPr>
          <a:xfrm>
            <a:off x="1028700" y="9592762"/>
            <a:ext cx="16230600" cy="0"/>
          </a:xfrm>
          <a:prstGeom prst="straightConnector1">
            <a:avLst/>
          </a:prstGeom>
          <a:noFill/>
          <a:ln cap="flat" cmpd="sng" w="47625">
            <a:solidFill>
              <a:srgbClr val="FFFFFF"/>
            </a:solidFill>
            <a:prstDash val="dot"/>
            <a:round/>
            <a:headEnd len="sm" w="sm" type="none"/>
            <a:tailEnd len="sm" w="sm" type="none"/>
          </a:ln>
        </p:spPr>
      </p:cxnSp>
      <p:sp>
        <p:nvSpPr>
          <p:cNvPr id="874" name="Google Shape;874;p53"/>
          <p:cNvSpPr/>
          <p:nvPr/>
        </p:nvSpPr>
        <p:spPr>
          <a:xfrm rot="8594">
            <a:off x="11615122" y="1620075"/>
            <a:ext cx="5243178" cy="9425938"/>
          </a:xfrm>
          <a:custGeom>
            <a:rect b="b" l="l" r="r" t="t"/>
            <a:pathLst>
              <a:path extrusionOk="0" h="9425909" w="5243162">
                <a:moveTo>
                  <a:pt x="0" y="0"/>
                </a:moveTo>
                <a:lnTo>
                  <a:pt x="5243162" y="0"/>
                </a:lnTo>
                <a:lnTo>
                  <a:pt x="5243162" y="9425909"/>
                </a:lnTo>
                <a:lnTo>
                  <a:pt x="0" y="9425909"/>
                </a:lnTo>
                <a:lnTo>
                  <a:pt x="0" y="0"/>
                </a:lnTo>
                <a:close/>
              </a:path>
            </a:pathLst>
          </a:custGeom>
          <a:blipFill rotWithShape="1">
            <a:blip r:embed="rId5">
              <a:alphaModFix/>
            </a:blip>
            <a:stretch>
              <a:fillRect b="0" l="0" r="0" t="0"/>
            </a:stretch>
          </a:blipFill>
          <a:ln>
            <a:noFill/>
          </a:ln>
        </p:spPr>
      </p:sp>
      <p:pic>
        <p:nvPicPr>
          <p:cNvPr id="875" name="Google Shape;875;p53"/>
          <p:cNvPicPr preferRelativeResize="0"/>
          <p:nvPr/>
        </p:nvPicPr>
        <p:blipFill rotWithShape="1">
          <a:blip r:embed="rId6">
            <a:alphaModFix/>
          </a:blip>
          <a:srcRect b="37546" l="0" r="1263" t="0"/>
          <a:stretch/>
        </p:blipFill>
        <p:spPr>
          <a:xfrm>
            <a:off x="11709950" y="2864500"/>
            <a:ext cx="5053000" cy="6919250"/>
          </a:xfrm>
          <a:prstGeom prst="rect">
            <a:avLst/>
          </a:prstGeom>
          <a:noFill/>
          <a:ln>
            <a:noFill/>
          </a:ln>
        </p:spPr>
      </p:pic>
      <p:sp>
        <p:nvSpPr>
          <p:cNvPr id="876" name="Google Shape;876;p53"/>
          <p:cNvSpPr/>
          <p:nvPr/>
        </p:nvSpPr>
        <p:spPr>
          <a:xfrm>
            <a:off x="16022438" y="6632766"/>
            <a:ext cx="1726393" cy="2416071"/>
          </a:xfrm>
          <a:custGeom>
            <a:rect b="b" l="l" r="r" t="t"/>
            <a:pathLst>
              <a:path extrusionOk="0" h="2416071" w="1726393">
                <a:moveTo>
                  <a:pt x="0" y="0"/>
                </a:moveTo>
                <a:lnTo>
                  <a:pt x="1726393" y="0"/>
                </a:lnTo>
                <a:lnTo>
                  <a:pt x="1726393" y="2416071"/>
                </a:lnTo>
                <a:lnTo>
                  <a:pt x="0" y="2416071"/>
                </a:lnTo>
                <a:lnTo>
                  <a:pt x="0" y="0"/>
                </a:lnTo>
                <a:close/>
              </a:path>
            </a:pathLst>
          </a:custGeom>
          <a:blipFill rotWithShape="1">
            <a:blip r:embed="rId7">
              <a:alphaModFix/>
            </a:blip>
            <a:stretch>
              <a:fillRect b="0" l="0" r="0" t="0"/>
            </a:stretch>
          </a:blipFill>
          <a:ln>
            <a:noFill/>
          </a:ln>
        </p:spPr>
      </p:sp>
      <p:pic>
        <p:nvPicPr>
          <p:cNvPr id="877" name="Google Shape;877;p53"/>
          <p:cNvPicPr preferRelativeResize="0"/>
          <p:nvPr/>
        </p:nvPicPr>
        <p:blipFill rotWithShape="1">
          <a:blip r:embed="rId8">
            <a:alphaModFix/>
          </a:blip>
          <a:srcRect b="0" l="0" r="66846" t="0"/>
          <a:stretch/>
        </p:blipFill>
        <p:spPr>
          <a:xfrm rot="-499825">
            <a:off x="10583210" y="3572645"/>
            <a:ext cx="2085627" cy="141031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27"/>
          <p:cNvPicPr preferRelativeResize="0"/>
          <p:nvPr/>
        </p:nvPicPr>
        <p:blipFill>
          <a:blip r:embed="rId3">
            <a:alphaModFix/>
          </a:blip>
          <a:stretch>
            <a:fillRect/>
          </a:stretch>
        </p:blipFill>
        <p:spPr>
          <a:xfrm>
            <a:off x="55227" y="0"/>
            <a:ext cx="18177546" cy="10287000"/>
          </a:xfrm>
          <a:prstGeom prst="rect">
            <a:avLst/>
          </a:prstGeom>
          <a:noFill/>
          <a:ln>
            <a:noFill/>
          </a:ln>
        </p:spPr>
      </p:pic>
      <p:pic>
        <p:nvPicPr>
          <p:cNvPr id="197" name="Google Shape;197;p27"/>
          <p:cNvPicPr preferRelativeResize="0"/>
          <p:nvPr/>
        </p:nvPicPr>
        <p:blipFill>
          <a:blip r:embed="rId4">
            <a:alphaModFix amt="56000"/>
          </a:blip>
          <a:stretch>
            <a:fillRect/>
          </a:stretch>
        </p:blipFill>
        <p:spPr>
          <a:xfrm>
            <a:off x="55227" y="0"/>
            <a:ext cx="18177546" cy="10287000"/>
          </a:xfrm>
          <a:prstGeom prst="rect">
            <a:avLst/>
          </a:prstGeom>
          <a:noFill/>
          <a:ln>
            <a:noFill/>
          </a:ln>
        </p:spPr>
      </p:pic>
      <p:sp>
        <p:nvSpPr>
          <p:cNvPr id="198" name="Google Shape;198;p27"/>
          <p:cNvSpPr txBox="1"/>
          <p:nvPr/>
        </p:nvSpPr>
        <p:spPr>
          <a:xfrm>
            <a:off x="1233644" y="1058381"/>
            <a:ext cx="7546500" cy="631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100">
                <a:solidFill>
                  <a:schemeClr val="dk1"/>
                </a:solidFill>
              </a:rPr>
              <a:t>On average …</a:t>
            </a:r>
            <a:endParaRPr sz="2800">
              <a:solidFill>
                <a:schemeClr val="dk1"/>
              </a:solidFill>
            </a:endParaRPr>
          </a:p>
        </p:txBody>
      </p:sp>
      <p:sp>
        <p:nvSpPr>
          <p:cNvPr id="199" name="Google Shape;199;p27"/>
          <p:cNvSpPr txBox="1"/>
          <p:nvPr/>
        </p:nvSpPr>
        <p:spPr>
          <a:xfrm>
            <a:off x="1093425" y="1987650"/>
            <a:ext cx="9951000" cy="5079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33000">
                <a:solidFill>
                  <a:srgbClr val="141414"/>
                </a:solidFill>
                <a:latin typeface="Roboto Black"/>
                <a:ea typeface="Roboto Black"/>
                <a:cs typeface="Roboto Black"/>
                <a:sym typeface="Roboto Black"/>
              </a:rPr>
              <a:t>300</a:t>
            </a:r>
            <a:endParaRPr sz="33000">
              <a:solidFill>
                <a:srgbClr val="141414"/>
              </a:solidFill>
              <a:latin typeface="Roboto Black"/>
              <a:ea typeface="Roboto Black"/>
              <a:cs typeface="Roboto Black"/>
              <a:sym typeface="Roboto Black"/>
            </a:endParaRPr>
          </a:p>
        </p:txBody>
      </p:sp>
      <p:sp>
        <p:nvSpPr>
          <p:cNvPr id="200" name="Google Shape;200;p27"/>
          <p:cNvSpPr txBox="1"/>
          <p:nvPr/>
        </p:nvSpPr>
        <p:spPr>
          <a:xfrm>
            <a:off x="7816125" y="5300725"/>
            <a:ext cx="1110000" cy="769500"/>
          </a:xfrm>
          <a:prstGeom prst="rect">
            <a:avLst/>
          </a:prstGeom>
          <a:solidFill>
            <a:srgbClr val="FF0000"/>
          </a:solid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5000">
                <a:solidFill>
                  <a:schemeClr val="lt1"/>
                </a:solidFill>
                <a:latin typeface="Roboto Black"/>
                <a:ea typeface="Roboto Black"/>
                <a:cs typeface="Roboto Black"/>
                <a:sym typeface="Roboto Black"/>
              </a:rPr>
              <a:t>K</a:t>
            </a:r>
            <a:endParaRPr sz="5000">
              <a:solidFill>
                <a:schemeClr val="lt1"/>
              </a:solidFill>
              <a:latin typeface="Roboto Black"/>
              <a:ea typeface="Roboto Black"/>
              <a:cs typeface="Roboto Black"/>
              <a:sym typeface="Roboto Black"/>
            </a:endParaRPr>
          </a:p>
        </p:txBody>
      </p:sp>
      <p:sp>
        <p:nvSpPr>
          <p:cNvPr id="201" name="Google Shape;201;p27"/>
          <p:cNvSpPr txBox="1"/>
          <p:nvPr/>
        </p:nvSpPr>
        <p:spPr>
          <a:xfrm>
            <a:off x="1660091" y="6409759"/>
            <a:ext cx="6693600" cy="1788900"/>
          </a:xfrm>
          <a:prstGeom prst="rect">
            <a:avLst/>
          </a:prstGeom>
          <a:noFill/>
          <a:ln>
            <a:noFill/>
          </a:ln>
        </p:spPr>
        <p:txBody>
          <a:bodyPr anchorCtr="0" anchor="t" bIns="0" lIns="0" spcFirstLastPara="1" rIns="0" wrap="square" tIns="0">
            <a:spAutoFit/>
          </a:bodyPr>
          <a:lstStyle/>
          <a:p>
            <a:pPr indent="0" lvl="0" marL="0" rtl="0" algn="l">
              <a:lnSpc>
                <a:spcPct val="160027"/>
              </a:lnSpc>
              <a:spcBef>
                <a:spcPts val="0"/>
              </a:spcBef>
              <a:spcAft>
                <a:spcPts val="0"/>
              </a:spcAft>
              <a:buNone/>
            </a:pPr>
            <a:r>
              <a:rPr lang="en-US" sz="2767">
                <a:solidFill>
                  <a:schemeClr val="dk1"/>
                </a:solidFill>
                <a:latin typeface="Roboto"/>
                <a:ea typeface="Roboto"/>
                <a:cs typeface="Roboto"/>
                <a:sym typeface="Roboto"/>
              </a:rPr>
              <a:t>Hours of videos are uploaded to the site everyday. That’s </a:t>
            </a:r>
            <a:r>
              <a:rPr b="1" lang="en-US" sz="2767">
                <a:solidFill>
                  <a:schemeClr val="lt1"/>
                </a:solidFill>
                <a:highlight>
                  <a:srgbClr val="FF0000"/>
                </a:highlight>
                <a:latin typeface="Roboto"/>
                <a:ea typeface="Roboto"/>
                <a:cs typeface="Roboto"/>
                <a:sym typeface="Roboto"/>
              </a:rPr>
              <a:t>500 hours of videos per minute!</a:t>
            </a:r>
            <a:endParaRPr b="1" sz="2767">
              <a:solidFill>
                <a:schemeClr val="lt1"/>
              </a:solidFill>
              <a:highlight>
                <a:srgbClr val="FF0000"/>
              </a:highlight>
              <a:latin typeface="Roboto"/>
              <a:ea typeface="Roboto"/>
              <a:cs typeface="Roboto"/>
              <a:sym typeface="Roboto"/>
            </a:endParaRPr>
          </a:p>
        </p:txBody>
      </p:sp>
      <p:cxnSp>
        <p:nvCxnSpPr>
          <p:cNvPr id="202" name="Google Shape;202;p27"/>
          <p:cNvCxnSpPr/>
          <p:nvPr/>
        </p:nvCxnSpPr>
        <p:spPr>
          <a:xfrm>
            <a:off x="1028700" y="9592762"/>
            <a:ext cx="16230600" cy="0"/>
          </a:xfrm>
          <a:prstGeom prst="straightConnector1">
            <a:avLst/>
          </a:prstGeom>
          <a:noFill/>
          <a:ln cap="flat" cmpd="sng" w="47625">
            <a:solidFill>
              <a:srgbClr val="282828"/>
            </a:solidFill>
            <a:prstDash val="dot"/>
            <a:round/>
            <a:headEnd len="sm" w="sm" type="none"/>
            <a:tailEnd len="sm" w="sm" type="none"/>
          </a:ln>
        </p:spPr>
      </p:cxnSp>
      <p:sp>
        <p:nvSpPr>
          <p:cNvPr id="203" name="Google Shape;203;p27"/>
          <p:cNvSpPr/>
          <p:nvPr/>
        </p:nvSpPr>
        <p:spPr>
          <a:xfrm rot="8594">
            <a:off x="11615122" y="1620075"/>
            <a:ext cx="5243178" cy="9425938"/>
          </a:xfrm>
          <a:custGeom>
            <a:rect b="b" l="l" r="r" t="t"/>
            <a:pathLst>
              <a:path extrusionOk="0" h="9425909" w="5243162">
                <a:moveTo>
                  <a:pt x="0" y="0"/>
                </a:moveTo>
                <a:lnTo>
                  <a:pt x="5243162" y="0"/>
                </a:lnTo>
                <a:lnTo>
                  <a:pt x="5243162" y="9425909"/>
                </a:lnTo>
                <a:lnTo>
                  <a:pt x="0" y="9425909"/>
                </a:lnTo>
                <a:lnTo>
                  <a:pt x="0" y="0"/>
                </a:lnTo>
                <a:close/>
              </a:path>
            </a:pathLst>
          </a:custGeom>
          <a:blipFill rotWithShape="1">
            <a:blip r:embed="rId5">
              <a:alphaModFix/>
            </a:blip>
            <a:stretch>
              <a:fillRect b="0" l="0" r="0" t="0"/>
            </a:stretch>
          </a:blipFill>
          <a:ln>
            <a:noFill/>
          </a:ln>
        </p:spPr>
      </p:sp>
      <p:pic>
        <p:nvPicPr>
          <p:cNvPr id="204" name="Google Shape;204;p27"/>
          <p:cNvPicPr preferRelativeResize="0"/>
          <p:nvPr/>
        </p:nvPicPr>
        <p:blipFill rotWithShape="1">
          <a:blip r:embed="rId6">
            <a:alphaModFix/>
          </a:blip>
          <a:srcRect b="37546" l="0" r="1263" t="0"/>
          <a:stretch/>
        </p:blipFill>
        <p:spPr>
          <a:xfrm>
            <a:off x="11709950" y="2864500"/>
            <a:ext cx="5053000" cy="6919250"/>
          </a:xfrm>
          <a:prstGeom prst="rect">
            <a:avLst/>
          </a:prstGeom>
          <a:noFill/>
          <a:ln>
            <a:noFill/>
          </a:ln>
        </p:spPr>
      </p:pic>
      <p:sp>
        <p:nvSpPr>
          <p:cNvPr id="205" name="Google Shape;205;p27"/>
          <p:cNvSpPr/>
          <p:nvPr/>
        </p:nvSpPr>
        <p:spPr>
          <a:xfrm>
            <a:off x="16006863" y="5838316"/>
            <a:ext cx="1726393" cy="2416071"/>
          </a:xfrm>
          <a:custGeom>
            <a:rect b="b" l="l" r="r" t="t"/>
            <a:pathLst>
              <a:path extrusionOk="0" h="2416071" w="1726393">
                <a:moveTo>
                  <a:pt x="0" y="0"/>
                </a:moveTo>
                <a:lnTo>
                  <a:pt x="1726393" y="0"/>
                </a:lnTo>
                <a:lnTo>
                  <a:pt x="1726393" y="2416071"/>
                </a:lnTo>
                <a:lnTo>
                  <a:pt x="0" y="2416071"/>
                </a:lnTo>
                <a:lnTo>
                  <a:pt x="0" y="0"/>
                </a:lnTo>
                <a:close/>
              </a:path>
            </a:pathLst>
          </a:custGeom>
          <a:blipFill rotWithShape="1">
            <a:blip r:embed="rId7">
              <a:alphaModFix/>
            </a:blip>
            <a:stretch>
              <a:fillRect b="0" l="0" r="0" t="0"/>
            </a:stretch>
          </a:blipFill>
          <a:ln>
            <a:noFill/>
          </a:ln>
        </p:spPr>
      </p:sp>
      <p:pic>
        <p:nvPicPr>
          <p:cNvPr id="206" name="Google Shape;206;p27"/>
          <p:cNvPicPr preferRelativeResize="0"/>
          <p:nvPr/>
        </p:nvPicPr>
        <p:blipFill rotWithShape="1">
          <a:blip r:embed="rId8">
            <a:alphaModFix/>
          </a:blip>
          <a:srcRect b="0" l="0" r="66846" t="0"/>
          <a:stretch/>
        </p:blipFill>
        <p:spPr>
          <a:xfrm rot="-499825">
            <a:off x="10583210" y="3572645"/>
            <a:ext cx="2085627" cy="1410311"/>
          </a:xfrm>
          <a:prstGeom prst="rect">
            <a:avLst/>
          </a:prstGeom>
          <a:noFill/>
          <a:ln>
            <a:noFill/>
          </a:ln>
        </p:spPr>
      </p:pic>
    </p:spTree>
  </p:cSld>
  <p:clrMapOvr>
    <a:masterClrMapping/>
  </p:clrMapOvr>
  <p:transition spd="med">
    <p:fade thruBlk="1"/>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282828"/>
        </a:solidFill>
      </p:bgPr>
    </p:bg>
    <p:spTree>
      <p:nvGrpSpPr>
        <p:cNvPr id="881" name="Shape 881"/>
        <p:cNvGrpSpPr/>
        <p:nvPr/>
      </p:nvGrpSpPr>
      <p:grpSpPr>
        <a:xfrm>
          <a:off x="0" y="0"/>
          <a:ext cx="0" cy="0"/>
          <a:chOff x="0" y="0"/>
          <a:chExt cx="0" cy="0"/>
        </a:xfrm>
      </p:grpSpPr>
      <p:pic>
        <p:nvPicPr>
          <p:cNvPr id="882" name="Google Shape;882;p54"/>
          <p:cNvPicPr preferRelativeResize="0"/>
          <p:nvPr/>
        </p:nvPicPr>
        <p:blipFill>
          <a:blip r:embed="rId3">
            <a:alphaModFix/>
          </a:blip>
          <a:stretch>
            <a:fillRect/>
          </a:stretch>
        </p:blipFill>
        <p:spPr>
          <a:xfrm>
            <a:off x="55227" y="0"/>
            <a:ext cx="18177546" cy="10287000"/>
          </a:xfrm>
          <a:prstGeom prst="rect">
            <a:avLst/>
          </a:prstGeom>
          <a:noFill/>
          <a:ln>
            <a:noFill/>
          </a:ln>
        </p:spPr>
      </p:pic>
      <p:grpSp>
        <p:nvGrpSpPr>
          <p:cNvPr id="883" name="Google Shape;883;p54"/>
          <p:cNvGrpSpPr/>
          <p:nvPr/>
        </p:nvGrpSpPr>
        <p:grpSpPr>
          <a:xfrm>
            <a:off x="1162050" y="689538"/>
            <a:ext cx="1306898" cy="341977"/>
            <a:chOff x="1543050" y="1527738"/>
            <a:chExt cx="1306898" cy="341977"/>
          </a:xfrm>
        </p:grpSpPr>
        <p:grpSp>
          <p:nvGrpSpPr>
            <p:cNvPr id="884" name="Google Shape;884;p54"/>
            <p:cNvGrpSpPr/>
            <p:nvPr/>
          </p:nvGrpSpPr>
          <p:grpSpPr>
            <a:xfrm>
              <a:off x="1543050" y="1527738"/>
              <a:ext cx="326664" cy="341977"/>
              <a:chOff x="0" y="-38100"/>
              <a:chExt cx="812800" cy="850900"/>
            </a:xfrm>
          </p:grpSpPr>
          <p:sp>
            <p:nvSpPr>
              <p:cNvPr id="885" name="Google Shape;885;p5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4"/>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87" name="Google Shape;887;p54"/>
            <p:cNvGrpSpPr/>
            <p:nvPr/>
          </p:nvGrpSpPr>
          <p:grpSpPr>
            <a:xfrm>
              <a:off x="2523284" y="1527738"/>
              <a:ext cx="326664" cy="341977"/>
              <a:chOff x="0" y="-38100"/>
              <a:chExt cx="812800" cy="850900"/>
            </a:xfrm>
          </p:grpSpPr>
          <p:sp>
            <p:nvSpPr>
              <p:cNvPr id="888" name="Google Shape;888;p5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4"/>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90" name="Google Shape;890;p54"/>
            <p:cNvGrpSpPr/>
            <p:nvPr/>
          </p:nvGrpSpPr>
          <p:grpSpPr>
            <a:xfrm>
              <a:off x="2034720" y="1527738"/>
              <a:ext cx="326664" cy="341977"/>
              <a:chOff x="0" y="-38100"/>
              <a:chExt cx="812800" cy="850900"/>
            </a:xfrm>
          </p:grpSpPr>
          <p:sp>
            <p:nvSpPr>
              <p:cNvPr id="891" name="Google Shape;891;p5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4"/>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893" name="Google Shape;893;p54"/>
          <p:cNvSpPr/>
          <p:nvPr/>
        </p:nvSpPr>
        <p:spPr>
          <a:xfrm>
            <a:off x="-1523925" y="7194550"/>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4">
              <a:alphaModFix/>
            </a:blip>
            <a:stretch>
              <a:fillRect b="0" l="0" r="0" t="0"/>
            </a:stretch>
          </a:blipFill>
          <a:ln>
            <a:noFill/>
          </a:ln>
        </p:spPr>
      </p:sp>
      <p:sp>
        <p:nvSpPr>
          <p:cNvPr id="894" name="Google Shape;894;p54"/>
          <p:cNvSpPr/>
          <p:nvPr/>
        </p:nvSpPr>
        <p:spPr>
          <a:xfrm>
            <a:off x="17259300" y="1543050"/>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4">
              <a:alphaModFix/>
            </a:blip>
            <a:stretch>
              <a:fillRect b="0" l="0" r="0" t="0"/>
            </a:stretch>
          </a:blipFill>
          <a:ln>
            <a:noFill/>
          </a:ln>
        </p:spPr>
      </p:sp>
      <p:sp>
        <p:nvSpPr>
          <p:cNvPr id="895" name="Google Shape;895;p54"/>
          <p:cNvSpPr txBox="1"/>
          <p:nvPr/>
        </p:nvSpPr>
        <p:spPr>
          <a:xfrm>
            <a:off x="1682125" y="2591375"/>
            <a:ext cx="3734700" cy="6156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40000">
                <a:solidFill>
                  <a:schemeClr val="lt1"/>
                </a:solidFill>
                <a:latin typeface="Roboto Serif Black"/>
                <a:ea typeface="Roboto Serif Black"/>
                <a:cs typeface="Roboto Serif Black"/>
                <a:sym typeface="Roboto Serif Black"/>
              </a:rPr>
              <a:t>#</a:t>
            </a:r>
            <a:endParaRPr sz="40000">
              <a:solidFill>
                <a:schemeClr val="lt1"/>
              </a:solidFill>
              <a:latin typeface="Roboto Serif Black"/>
              <a:ea typeface="Roboto Serif Black"/>
              <a:cs typeface="Roboto Serif Black"/>
              <a:sym typeface="Roboto Serif Black"/>
            </a:endParaRPr>
          </a:p>
        </p:txBody>
      </p:sp>
      <p:cxnSp>
        <p:nvCxnSpPr>
          <p:cNvPr id="896" name="Google Shape;896;p54"/>
          <p:cNvCxnSpPr/>
          <p:nvPr/>
        </p:nvCxnSpPr>
        <p:spPr>
          <a:xfrm>
            <a:off x="3041650" y="843438"/>
            <a:ext cx="16354500" cy="34200"/>
          </a:xfrm>
          <a:prstGeom prst="straightConnector1">
            <a:avLst/>
          </a:prstGeom>
          <a:noFill/>
          <a:ln cap="flat" cmpd="sng" w="38100">
            <a:solidFill>
              <a:srgbClr val="999999"/>
            </a:solidFill>
            <a:prstDash val="dot"/>
            <a:round/>
            <a:headEnd len="med" w="med" type="none"/>
            <a:tailEnd len="med" w="med" type="none"/>
          </a:ln>
        </p:spPr>
      </p:cxnSp>
      <p:sp>
        <p:nvSpPr>
          <p:cNvPr id="897" name="Google Shape;897;p54"/>
          <p:cNvSpPr txBox="1"/>
          <p:nvPr/>
        </p:nvSpPr>
        <p:spPr>
          <a:xfrm>
            <a:off x="6401300" y="4983738"/>
            <a:ext cx="10230900" cy="2232000"/>
          </a:xfrm>
          <a:prstGeom prst="rect">
            <a:avLst/>
          </a:prstGeom>
          <a:noFill/>
          <a:ln>
            <a:noFill/>
          </a:ln>
        </p:spPr>
        <p:txBody>
          <a:bodyPr anchorCtr="0" anchor="t" bIns="0" lIns="0" spcFirstLastPara="1" rIns="0" wrap="square" tIns="0">
            <a:spAutoFit/>
          </a:bodyPr>
          <a:lstStyle/>
          <a:p>
            <a:pPr indent="-412750" lvl="0" marL="457200" marR="0" rtl="0" algn="l">
              <a:lnSpc>
                <a:spcPct val="100000"/>
              </a:lnSpc>
              <a:spcBef>
                <a:spcPts val="0"/>
              </a:spcBef>
              <a:spcAft>
                <a:spcPts val="0"/>
              </a:spcAft>
              <a:buClr>
                <a:schemeClr val="lt1"/>
              </a:buClr>
              <a:buSzPts val="2900"/>
              <a:buFont typeface="Roboto"/>
              <a:buChar char="●"/>
            </a:pPr>
            <a:r>
              <a:rPr i="1" lang="en-US" sz="2900">
                <a:solidFill>
                  <a:schemeClr val="lt1"/>
                </a:solidFill>
                <a:latin typeface="Roboto"/>
                <a:ea typeface="Roboto"/>
                <a:cs typeface="Roboto"/>
                <a:sym typeface="Roboto"/>
              </a:rPr>
              <a:t>What </a:t>
            </a:r>
            <a:r>
              <a:rPr i="1" lang="en-US" sz="2900">
                <a:solidFill>
                  <a:srgbClr val="EA9999"/>
                </a:solidFill>
                <a:latin typeface="Roboto"/>
                <a:ea typeface="Roboto"/>
                <a:cs typeface="Roboto"/>
                <a:sym typeface="Roboto"/>
              </a:rPr>
              <a:t>keywords</a:t>
            </a:r>
            <a:r>
              <a:rPr i="1" lang="en-US" sz="2900">
                <a:solidFill>
                  <a:srgbClr val="E06666"/>
                </a:solidFill>
                <a:latin typeface="Roboto"/>
                <a:ea typeface="Roboto"/>
                <a:cs typeface="Roboto"/>
                <a:sym typeface="Roboto"/>
              </a:rPr>
              <a:t> </a:t>
            </a:r>
            <a:r>
              <a:rPr i="1" lang="en-US" sz="2900">
                <a:solidFill>
                  <a:schemeClr val="lt1"/>
                </a:solidFill>
                <a:latin typeface="Roboto"/>
                <a:ea typeface="Roboto"/>
                <a:cs typeface="Roboto"/>
                <a:sym typeface="Roboto"/>
              </a:rPr>
              <a:t>are trending right now? </a:t>
            </a:r>
            <a:endParaRPr i="1" sz="2900">
              <a:solidFill>
                <a:schemeClr val="lt1"/>
              </a:solidFill>
              <a:latin typeface="Roboto"/>
              <a:ea typeface="Roboto"/>
              <a:cs typeface="Roboto"/>
              <a:sym typeface="Roboto"/>
            </a:endParaRPr>
          </a:p>
          <a:p>
            <a:pPr indent="-412750" lvl="0" marL="457200" marR="0" rtl="0" algn="l">
              <a:lnSpc>
                <a:spcPct val="100000"/>
              </a:lnSpc>
              <a:spcBef>
                <a:spcPts val="0"/>
              </a:spcBef>
              <a:spcAft>
                <a:spcPts val="0"/>
              </a:spcAft>
              <a:buClr>
                <a:schemeClr val="lt1"/>
              </a:buClr>
              <a:buSzPts val="2900"/>
              <a:buFont typeface="Roboto"/>
              <a:buChar char="●"/>
            </a:pPr>
            <a:r>
              <a:rPr i="1" lang="en-US" sz="2900">
                <a:solidFill>
                  <a:schemeClr val="lt1"/>
                </a:solidFill>
                <a:latin typeface="Roboto"/>
                <a:ea typeface="Roboto"/>
                <a:cs typeface="Roboto"/>
                <a:sym typeface="Roboto"/>
              </a:rPr>
              <a:t>How can we </a:t>
            </a:r>
            <a:r>
              <a:rPr i="1" lang="en-US" sz="2900">
                <a:solidFill>
                  <a:srgbClr val="EA9999"/>
                </a:solidFill>
                <a:latin typeface="Roboto"/>
                <a:ea typeface="Roboto"/>
                <a:cs typeface="Roboto"/>
                <a:sym typeface="Roboto"/>
              </a:rPr>
              <a:t>leverage</a:t>
            </a:r>
            <a:r>
              <a:rPr i="1" lang="en-US" sz="2900">
                <a:solidFill>
                  <a:schemeClr val="lt1"/>
                </a:solidFill>
                <a:latin typeface="Roboto"/>
                <a:ea typeface="Roboto"/>
                <a:cs typeface="Roboto"/>
                <a:sym typeface="Roboto"/>
              </a:rPr>
              <a:t> these keywords?</a:t>
            </a:r>
            <a:endParaRPr i="1" sz="2900">
              <a:solidFill>
                <a:schemeClr val="lt1"/>
              </a:solidFill>
              <a:latin typeface="Roboto"/>
              <a:ea typeface="Roboto"/>
              <a:cs typeface="Roboto"/>
              <a:sym typeface="Roboto"/>
            </a:endParaRPr>
          </a:p>
          <a:p>
            <a:pPr indent="-412750" lvl="0" marL="457200" marR="0" rtl="0" algn="l">
              <a:lnSpc>
                <a:spcPct val="100000"/>
              </a:lnSpc>
              <a:spcBef>
                <a:spcPts val="0"/>
              </a:spcBef>
              <a:spcAft>
                <a:spcPts val="0"/>
              </a:spcAft>
              <a:buClr>
                <a:schemeClr val="lt1"/>
              </a:buClr>
              <a:buSzPts val="2900"/>
              <a:buFont typeface="Roboto"/>
              <a:buChar char="●"/>
            </a:pPr>
            <a:r>
              <a:rPr i="1" lang="en-US" sz="2900">
                <a:solidFill>
                  <a:schemeClr val="lt1"/>
                </a:solidFill>
                <a:latin typeface="Roboto"/>
                <a:ea typeface="Roboto"/>
                <a:cs typeface="Roboto"/>
                <a:sym typeface="Roboto"/>
              </a:rPr>
              <a:t>What SEO techniques can we apply to </a:t>
            </a:r>
            <a:r>
              <a:rPr i="1" lang="en-US" sz="2900">
                <a:solidFill>
                  <a:srgbClr val="EA9999"/>
                </a:solidFill>
                <a:latin typeface="Roboto"/>
                <a:ea typeface="Roboto"/>
                <a:cs typeface="Roboto"/>
                <a:sym typeface="Roboto"/>
              </a:rPr>
              <a:t>titles?</a:t>
            </a:r>
            <a:endParaRPr i="1" sz="2900">
              <a:solidFill>
                <a:srgbClr val="EA9999"/>
              </a:solidFill>
              <a:latin typeface="Roboto"/>
              <a:ea typeface="Roboto"/>
              <a:cs typeface="Roboto"/>
              <a:sym typeface="Roboto"/>
            </a:endParaRPr>
          </a:p>
          <a:p>
            <a:pPr indent="-412750" lvl="0" marL="457200" rtl="0" algn="l">
              <a:spcBef>
                <a:spcPts val="0"/>
              </a:spcBef>
              <a:spcAft>
                <a:spcPts val="0"/>
              </a:spcAft>
              <a:buClr>
                <a:schemeClr val="lt1"/>
              </a:buClr>
              <a:buSzPts val="2900"/>
              <a:buFont typeface="Roboto"/>
              <a:buChar char="●"/>
            </a:pPr>
            <a:r>
              <a:rPr i="1" lang="en-US" sz="2900">
                <a:solidFill>
                  <a:schemeClr val="lt1"/>
                </a:solidFill>
                <a:latin typeface="Roboto"/>
                <a:ea typeface="Roboto"/>
                <a:cs typeface="Roboto"/>
                <a:sym typeface="Roboto"/>
              </a:rPr>
              <a:t>What SEO techniques can we apply to </a:t>
            </a:r>
            <a:r>
              <a:rPr i="1" lang="en-US" sz="2900">
                <a:solidFill>
                  <a:srgbClr val="EA9999"/>
                </a:solidFill>
                <a:latin typeface="Roboto"/>
                <a:ea typeface="Roboto"/>
                <a:cs typeface="Roboto"/>
                <a:sym typeface="Roboto"/>
              </a:rPr>
              <a:t>tags?</a:t>
            </a:r>
            <a:endParaRPr i="1" sz="2900">
              <a:solidFill>
                <a:srgbClr val="EA9999"/>
              </a:solidFill>
              <a:latin typeface="Roboto"/>
              <a:ea typeface="Roboto"/>
              <a:cs typeface="Roboto"/>
              <a:sym typeface="Roboto"/>
            </a:endParaRPr>
          </a:p>
          <a:p>
            <a:pPr indent="-412750" lvl="0" marL="457200" rtl="0" algn="l">
              <a:spcBef>
                <a:spcPts val="0"/>
              </a:spcBef>
              <a:spcAft>
                <a:spcPts val="0"/>
              </a:spcAft>
              <a:buClr>
                <a:schemeClr val="lt1"/>
              </a:buClr>
              <a:buSzPts val="2900"/>
              <a:buFont typeface="Roboto"/>
              <a:buChar char="●"/>
            </a:pPr>
            <a:r>
              <a:rPr i="1" lang="en-US" sz="2900">
                <a:solidFill>
                  <a:schemeClr val="lt1"/>
                </a:solidFill>
                <a:latin typeface="Roboto"/>
                <a:ea typeface="Roboto"/>
                <a:cs typeface="Roboto"/>
                <a:sym typeface="Roboto"/>
              </a:rPr>
              <a:t>What SEO techniques can we apply </a:t>
            </a:r>
            <a:r>
              <a:rPr i="1" lang="en-US" sz="2900">
                <a:solidFill>
                  <a:srgbClr val="EA9999"/>
                </a:solidFill>
                <a:latin typeface="Roboto"/>
                <a:ea typeface="Roboto"/>
                <a:cs typeface="Roboto"/>
                <a:sym typeface="Roboto"/>
              </a:rPr>
              <a:t>descriptions?</a:t>
            </a:r>
            <a:endParaRPr i="1" sz="2900">
              <a:solidFill>
                <a:srgbClr val="EA9999"/>
              </a:solidFill>
              <a:latin typeface="Roboto"/>
              <a:ea typeface="Roboto"/>
              <a:cs typeface="Roboto"/>
              <a:sym typeface="Roboto"/>
            </a:endParaRPr>
          </a:p>
        </p:txBody>
      </p:sp>
      <p:sp>
        <p:nvSpPr>
          <p:cNvPr id="898" name="Google Shape;898;p54"/>
          <p:cNvSpPr/>
          <p:nvPr/>
        </p:nvSpPr>
        <p:spPr>
          <a:xfrm>
            <a:off x="14128825" y="8948050"/>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4">
              <a:alphaModFix/>
            </a:blip>
            <a:stretch>
              <a:fillRect b="0" l="0" r="0" t="0"/>
            </a:stretch>
          </a:blipFill>
          <a:ln>
            <a:noFill/>
          </a:ln>
        </p:spPr>
      </p:sp>
      <p:sp>
        <p:nvSpPr>
          <p:cNvPr id="899" name="Google Shape;899;p54"/>
          <p:cNvSpPr/>
          <p:nvPr/>
        </p:nvSpPr>
        <p:spPr>
          <a:xfrm>
            <a:off x="14804841" y="8090672"/>
            <a:ext cx="1264093" cy="1306557"/>
          </a:xfrm>
          <a:custGeom>
            <a:rect b="b" l="l" r="r" t="t"/>
            <a:pathLst>
              <a:path extrusionOk="0" h="1306557" w="1264093">
                <a:moveTo>
                  <a:pt x="0" y="0"/>
                </a:moveTo>
                <a:lnTo>
                  <a:pt x="1264093" y="0"/>
                </a:lnTo>
                <a:lnTo>
                  <a:pt x="1264093" y="1306556"/>
                </a:lnTo>
                <a:lnTo>
                  <a:pt x="0" y="1306556"/>
                </a:lnTo>
                <a:lnTo>
                  <a:pt x="0" y="0"/>
                </a:lnTo>
                <a:close/>
              </a:path>
            </a:pathLst>
          </a:custGeom>
          <a:blipFill rotWithShape="1">
            <a:blip r:embed="rId5">
              <a:alphaModFix/>
            </a:blip>
            <a:stretch>
              <a:fillRect b="0" l="0" r="0" t="0"/>
            </a:stretch>
          </a:blipFill>
          <a:ln>
            <a:noFill/>
          </a:ln>
        </p:spPr>
      </p:sp>
      <p:sp>
        <p:nvSpPr>
          <p:cNvPr id="900" name="Google Shape;900;p54"/>
          <p:cNvSpPr/>
          <p:nvPr/>
        </p:nvSpPr>
        <p:spPr>
          <a:xfrm>
            <a:off x="16288722" y="6974863"/>
            <a:ext cx="1185320" cy="1445512"/>
          </a:xfrm>
          <a:custGeom>
            <a:rect b="b" l="l" r="r" t="t"/>
            <a:pathLst>
              <a:path extrusionOk="0" h="1445512" w="1185320">
                <a:moveTo>
                  <a:pt x="0" y="0"/>
                </a:moveTo>
                <a:lnTo>
                  <a:pt x="1185320" y="0"/>
                </a:lnTo>
                <a:lnTo>
                  <a:pt x="1185320" y="1445512"/>
                </a:lnTo>
                <a:lnTo>
                  <a:pt x="0" y="1445512"/>
                </a:lnTo>
                <a:lnTo>
                  <a:pt x="0" y="0"/>
                </a:lnTo>
                <a:close/>
              </a:path>
            </a:pathLst>
          </a:custGeom>
          <a:blipFill rotWithShape="1">
            <a:blip r:embed="rId6">
              <a:alphaModFix/>
            </a:blip>
            <a:stretch>
              <a:fillRect b="0" l="0" r="0" t="0"/>
            </a:stretch>
          </a:blipFill>
          <a:ln>
            <a:noFill/>
          </a:ln>
        </p:spPr>
      </p:sp>
      <p:sp>
        <p:nvSpPr>
          <p:cNvPr id="901" name="Google Shape;901;p54"/>
          <p:cNvSpPr txBox="1"/>
          <p:nvPr/>
        </p:nvSpPr>
        <p:spPr>
          <a:xfrm>
            <a:off x="1543061" y="1518876"/>
            <a:ext cx="14802300" cy="1072500"/>
          </a:xfrm>
          <a:prstGeom prst="rect">
            <a:avLst/>
          </a:prstGeom>
          <a:noFill/>
          <a:ln>
            <a:noFill/>
          </a:ln>
        </p:spPr>
        <p:txBody>
          <a:bodyPr anchorCtr="0" anchor="t" bIns="0" lIns="0" spcFirstLastPara="1" rIns="0" wrap="square" tIns="0">
            <a:spAutoFit/>
          </a:bodyPr>
          <a:lstStyle/>
          <a:p>
            <a:pPr indent="0" lvl="0" marL="0" rtl="0" algn="l">
              <a:lnSpc>
                <a:spcPct val="160027"/>
              </a:lnSpc>
              <a:spcBef>
                <a:spcPts val="0"/>
              </a:spcBef>
              <a:spcAft>
                <a:spcPts val="0"/>
              </a:spcAft>
              <a:buNone/>
            </a:pPr>
            <a:r>
              <a:rPr b="1" lang="en-US" sz="6967">
                <a:solidFill>
                  <a:srgbClr val="FFFFFF"/>
                </a:solidFill>
                <a:highlight>
                  <a:srgbClr val="FF0000"/>
                </a:highlight>
                <a:latin typeface="Roboto"/>
                <a:ea typeface="Roboto"/>
                <a:cs typeface="Roboto"/>
                <a:sym typeface="Roboto"/>
              </a:rPr>
              <a:t> Scope </a:t>
            </a:r>
            <a:r>
              <a:rPr b="1" lang="en-US" sz="6967">
                <a:solidFill>
                  <a:schemeClr val="lt1"/>
                </a:solidFill>
                <a:latin typeface="Roboto"/>
                <a:ea typeface="Roboto"/>
                <a:cs typeface="Roboto"/>
                <a:sym typeface="Roboto"/>
              </a:rPr>
              <a:t> &amp; Limitations:</a:t>
            </a:r>
            <a:endParaRPr b="1" sz="6967">
              <a:solidFill>
                <a:schemeClr val="lt1"/>
              </a:solidFill>
              <a:highlight>
                <a:srgbClr val="FF0000"/>
              </a:highlight>
              <a:latin typeface="Roboto"/>
              <a:ea typeface="Roboto"/>
              <a:cs typeface="Roboto"/>
              <a:sym typeface="Roboto"/>
            </a:endParaRPr>
          </a:p>
        </p:txBody>
      </p:sp>
      <p:sp>
        <p:nvSpPr>
          <p:cNvPr id="902" name="Google Shape;902;p54"/>
          <p:cNvSpPr txBox="1"/>
          <p:nvPr/>
        </p:nvSpPr>
        <p:spPr>
          <a:xfrm>
            <a:off x="5297075" y="3613600"/>
            <a:ext cx="10380900" cy="925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i="1" lang="en-US" sz="4200">
                <a:solidFill>
                  <a:schemeClr val="lt1"/>
                </a:solidFill>
                <a:latin typeface="Roboto Serif"/>
                <a:ea typeface="Roboto Serif"/>
                <a:cs typeface="Roboto Serif"/>
                <a:sym typeface="Roboto Serif"/>
              </a:rPr>
              <a:t>Focus on improving  </a:t>
            </a:r>
            <a:r>
              <a:rPr i="1" lang="en-US" sz="4200">
                <a:solidFill>
                  <a:schemeClr val="lt1"/>
                </a:solidFill>
                <a:highlight>
                  <a:srgbClr val="FF0000"/>
                </a:highlight>
                <a:latin typeface="Roboto Serif"/>
                <a:ea typeface="Roboto Serif"/>
                <a:cs typeface="Roboto Serif"/>
                <a:sym typeface="Roboto Serif"/>
              </a:rPr>
              <a:t> </a:t>
            </a:r>
            <a:r>
              <a:rPr i="1" lang="en-US" sz="4200">
                <a:solidFill>
                  <a:schemeClr val="lt1"/>
                </a:solidFill>
                <a:highlight>
                  <a:srgbClr val="FF0000"/>
                </a:highlight>
                <a:latin typeface="Roboto Black"/>
                <a:ea typeface="Roboto Black"/>
                <a:cs typeface="Roboto Black"/>
                <a:sym typeface="Roboto Black"/>
              </a:rPr>
              <a:t>relevance…</a:t>
            </a:r>
            <a:r>
              <a:rPr i="1" lang="en-US" sz="4200">
                <a:solidFill>
                  <a:schemeClr val="lt1"/>
                </a:solidFill>
                <a:highlight>
                  <a:srgbClr val="FF0000"/>
                </a:highlight>
                <a:latin typeface="Roboto Serif"/>
                <a:ea typeface="Roboto Serif"/>
                <a:cs typeface="Roboto Serif"/>
                <a:sym typeface="Roboto Serif"/>
              </a:rPr>
              <a:t> </a:t>
            </a:r>
            <a:endParaRPr i="1" sz="4200">
              <a:solidFill>
                <a:schemeClr val="lt1"/>
              </a:solidFill>
              <a:highlight>
                <a:srgbClr val="FF0000"/>
              </a:highlight>
              <a:latin typeface="Roboto Serif"/>
              <a:ea typeface="Roboto Serif"/>
              <a:cs typeface="Roboto Serif"/>
              <a:sym typeface="Roboto Serif"/>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06" name="Shape 906"/>
        <p:cNvGrpSpPr/>
        <p:nvPr/>
      </p:nvGrpSpPr>
      <p:grpSpPr>
        <a:xfrm>
          <a:off x="0" y="0"/>
          <a:ext cx="0" cy="0"/>
          <a:chOff x="0" y="0"/>
          <a:chExt cx="0" cy="0"/>
        </a:xfrm>
      </p:grpSpPr>
      <p:sp>
        <p:nvSpPr>
          <p:cNvPr id="907" name="Google Shape;907;p55"/>
          <p:cNvSpPr/>
          <p:nvPr/>
        </p:nvSpPr>
        <p:spPr>
          <a:xfrm>
            <a:off x="0" y="0"/>
            <a:ext cx="18291631" cy="10289042"/>
          </a:xfrm>
          <a:custGeom>
            <a:rect b="b" l="l" r="r" t="t"/>
            <a:pathLst>
              <a:path extrusionOk="0" h="5748068" w="10218788">
                <a:moveTo>
                  <a:pt x="10094327" y="5748068"/>
                </a:moveTo>
                <a:lnTo>
                  <a:pt x="124460" y="5748068"/>
                </a:lnTo>
                <a:cubicBezTo>
                  <a:pt x="55880" y="5748068"/>
                  <a:pt x="0" y="5692188"/>
                  <a:pt x="0" y="5623608"/>
                </a:cubicBezTo>
                <a:lnTo>
                  <a:pt x="0" y="124460"/>
                </a:lnTo>
                <a:cubicBezTo>
                  <a:pt x="0" y="55880"/>
                  <a:pt x="55880" y="0"/>
                  <a:pt x="124460" y="0"/>
                </a:cubicBezTo>
                <a:lnTo>
                  <a:pt x="10094328" y="0"/>
                </a:lnTo>
                <a:cubicBezTo>
                  <a:pt x="10162908" y="0"/>
                  <a:pt x="10218788" y="55880"/>
                  <a:pt x="10218788" y="124460"/>
                </a:cubicBezTo>
                <a:lnTo>
                  <a:pt x="10218788" y="5623608"/>
                </a:lnTo>
                <a:cubicBezTo>
                  <a:pt x="10218788" y="5692188"/>
                  <a:pt x="10162908" y="5748068"/>
                  <a:pt x="10094328" y="5748068"/>
                </a:cubicBezTo>
                <a:close/>
              </a:path>
            </a:pathLst>
          </a:cu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8" name="Google Shape;908;p55"/>
          <p:cNvPicPr preferRelativeResize="0"/>
          <p:nvPr/>
        </p:nvPicPr>
        <p:blipFill>
          <a:blip r:embed="rId3">
            <a:alphaModFix/>
          </a:blip>
          <a:stretch>
            <a:fillRect/>
          </a:stretch>
        </p:blipFill>
        <p:spPr>
          <a:xfrm>
            <a:off x="55227" y="0"/>
            <a:ext cx="18177546" cy="10287000"/>
          </a:xfrm>
          <a:prstGeom prst="rect">
            <a:avLst/>
          </a:prstGeom>
          <a:noFill/>
          <a:ln>
            <a:noFill/>
          </a:ln>
        </p:spPr>
      </p:pic>
      <p:sp>
        <p:nvSpPr>
          <p:cNvPr id="909" name="Google Shape;909;p55"/>
          <p:cNvSpPr/>
          <p:nvPr/>
        </p:nvSpPr>
        <p:spPr>
          <a:xfrm>
            <a:off x="7299265" y="2965333"/>
            <a:ext cx="1555750" cy="1555750"/>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0000">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5"/>
          <p:cNvSpPr txBox="1"/>
          <p:nvPr/>
        </p:nvSpPr>
        <p:spPr>
          <a:xfrm>
            <a:off x="2173001" y="1328458"/>
            <a:ext cx="2768700" cy="345900"/>
          </a:xfrm>
          <a:prstGeom prst="rect">
            <a:avLst/>
          </a:prstGeom>
          <a:noFill/>
          <a:ln>
            <a:noFill/>
          </a:ln>
        </p:spPr>
        <p:txBody>
          <a:bodyPr anchorCtr="0" anchor="t" bIns="0" lIns="0" spcFirstLastPara="1" rIns="0" wrap="square" tIns="0">
            <a:spAutoFit/>
          </a:bodyPr>
          <a:lstStyle/>
          <a:p>
            <a:pPr indent="0" lvl="0" marL="0" marR="0" rtl="0" algn="l">
              <a:lnSpc>
                <a:spcPct val="140035"/>
              </a:lnSpc>
              <a:spcBef>
                <a:spcPts val="0"/>
              </a:spcBef>
              <a:spcAft>
                <a:spcPts val="0"/>
              </a:spcAft>
              <a:buNone/>
            </a:pPr>
            <a:r>
              <a:rPr b="1" i="0" lang="en-US" sz="2248" u="none" cap="none" strike="noStrike">
                <a:solidFill>
                  <a:srgbClr val="FFFFFF"/>
                </a:solidFill>
                <a:latin typeface="Poppins SemiBold"/>
                <a:ea typeface="Poppins SemiBold"/>
                <a:cs typeface="Poppins SemiBold"/>
                <a:sym typeface="Poppins SemiBold"/>
              </a:rPr>
              <a:t>CH4T GPT</a:t>
            </a:r>
            <a:endParaRPr/>
          </a:p>
        </p:txBody>
      </p:sp>
      <p:sp>
        <p:nvSpPr>
          <p:cNvPr id="911" name="Google Shape;911;p55"/>
          <p:cNvSpPr txBox="1"/>
          <p:nvPr/>
        </p:nvSpPr>
        <p:spPr>
          <a:xfrm>
            <a:off x="1420366" y="1715294"/>
            <a:ext cx="8426700" cy="4119300"/>
          </a:xfrm>
          <a:prstGeom prst="rect">
            <a:avLst/>
          </a:prstGeom>
          <a:noFill/>
          <a:ln>
            <a:noFill/>
          </a:ln>
        </p:spPr>
        <p:txBody>
          <a:bodyPr anchorCtr="0" anchor="t" bIns="0" lIns="0" spcFirstLastPara="1" rIns="0" wrap="square" tIns="0">
            <a:spAutoFit/>
          </a:bodyPr>
          <a:lstStyle/>
          <a:p>
            <a:pPr indent="0" lvl="0" marL="0" marR="0" rtl="0" algn="l">
              <a:lnSpc>
                <a:spcPct val="119997"/>
              </a:lnSpc>
              <a:spcBef>
                <a:spcPts val="0"/>
              </a:spcBef>
              <a:spcAft>
                <a:spcPts val="0"/>
              </a:spcAft>
              <a:buNone/>
            </a:pPr>
            <a:r>
              <a:rPr b="1" i="0" lang="en-US" sz="7871" u="none" cap="none" strike="noStrike">
                <a:solidFill>
                  <a:srgbClr val="FFFFFF"/>
                </a:solidFill>
                <a:latin typeface="Roboto"/>
                <a:ea typeface="Roboto"/>
                <a:cs typeface="Roboto"/>
                <a:sym typeface="Roboto"/>
              </a:rPr>
              <a:t>Youtube</a:t>
            </a:r>
            <a:endParaRPr/>
          </a:p>
          <a:p>
            <a:pPr indent="0" lvl="0" marL="0" marR="0" rtl="0" algn="l">
              <a:lnSpc>
                <a:spcPct val="119997"/>
              </a:lnSpc>
              <a:spcBef>
                <a:spcPts val="0"/>
              </a:spcBef>
              <a:spcAft>
                <a:spcPts val="0"/>
              </a:spcAft>
              <a:buNone/>
            </a:pPr>
            <a:r>
              <a:rPr b="1" i="0" lang="en-US" sz="7871" u="none" cap="none" strike="noStrike">
                <a:solidFill>
                  <a:srgbClr val="FFFFFF"/>
                </a:solidFill>
                <a:latin typeface="Roboto"/>
                <a:ea typeface="Roboto"/>
                <a:cs typeface="Roboto"/>
                <a:sym typeface="Roboto"/>
              </a:rPr>
              <a:t>Search Engine</a:t>
            </a:r>
            <a:endParaRPr/>
          </a:p>
          <a:p>
            <a:pPr indent="0" lvl="0" marL="0" marR="0" rtl="0" algn="l">
              <a:lnSpc>
                <a:spcPct val="119997"/>
              </a:lnSpc>
              <a:spcBef>
                <a:spcPts val="0"/>
              </a:spcBef>
              <a:spcAft>
                <a:spcPts val="0"/>
              </a:spcAft>
              <a:buNone/>
            </a:pPr>
            <a:r>
              <a:rPr b="1" i="0" lang="en-US" sz="7871" u="none" cap="none" strike="noStrike">
                <a:solidFill>
                  <a:srgbClr val="FFFFFF"/>
                </a:solidFill>
                <a:latin typeface="Roboto"/>
                <a:ea typeface="Roboto"/>
                <a:cs typeface="Roboto"/>
                <a:sym typeface="Roboto"/>
              </a:rPr>
              <a:t>Optimization</a:t>
            </a:r>
            <a:endParaRPr/>
          </a:p>
        </p:txBody>
      </p:sp>
      <p:sp>
        <p:nvSpPr>
          <p:cNvPr id="912" name="Google Shape;912;p55"/>
          <p:cNvSpPr txBox="1"/>
          <p:nvPr/>
        </p:nvSpPr>
        <p:spPr>
          <a:xfrm>
            <a:off x="1420366" y="6092111"/>
            <a:ext cx="6693600" cy="1724400"/>
          </a:xfrm>
          <a:prstGeom prst="rect">
            <a:avLst/>
          </a:prstGeom>
          <a:noFill/>
          <a:ln>
            <a:noFill/>
          </a:ln>
        </p:spPr>
        <p:txBody>
          <a:bodyPr anchorCtr="0" anchor="t" bIns="0" lIns="0" spcFirstLastPara="1" rIns="0" wrap="square" tIns="0">
            <a:spAutoFit/>
          </a:bodyPr>
          <a:lstStyle/>
          <a:p>
            <a:pPr indent="0" lvl="0" marL="0" marR="0" rtl="0" algn="l">
              <a:lnSpc>
                <a:spcPct val="160027"/>
              </a:lnSpc>
              <a:spcBef>
                <a:spcPts val="0"/>
              </a:spcBef>
              <a:spcAft>
                <a:spcPts val="0"/>
              </a:spcAft>
              <a:buNone/>
            </a:pPr>
            <a:r>
              <a:rPr b="0" i="0" lang="en-US" sz="2667" u="none" cap="none" strike="noStrike">
                <a:solidFill>
                  <a:srgbClr val="FFFFFF"/>
                </a:solidFill>
                <a:latin typeface="Poppins"/>
                <a:ea typeface="Poppins"/>
                <a:cs typeface="Poppins"/>
                <a:sym typeface="Poppins"/>
              </a:rPr>
              <a:t>"Crushing the Algorithm: NLP, LLMs, and Your VIP Ticket to YouTube People and Blogs Fame!"</a:t>
            </a:r>
            <a:endParaRPr sz="1100"/>
          </a:p>
        </p:txBody>
      </p:sp>
      <p:sp>
        <p:nvSpPr>
          <p:cNvPr id="913" name="Google Shape;913;p55"/>
          <p:cNvSpPr/>
          <p:nvPr/>
        </p:nvSpPr>
        <p:spPr>
          <a:xfrm>
            <a:off x="1420366" y="1281858"/>
            <a:ext cx="488781" cy="444180"/>
          </a:xfrm>
          <a:custGeom>
            <a:rect b="b" l="l" r="r" t="t"/>
            <a:pathLst>
              <a:path extrusionOk="0" h="444180" w="488781">
                <a:moveTo>
                  <a:pt x="0" y="0"/>
                </a:moveTo>
                <a:lnTo>
                  <a:pt x="488781" y="0"/>
                </a:lnTo>
                <a:lnTo>
                  <a:pt x="488781" y="444179"/>
                </a:lnTo>
                <a:lnTo>
                  <a:pt x="0" y="444179"/>
                </a:lnTo>
                <a:lnTo>
                  <a:pt x="0" y="0"/>
                </a:lnTo>
                <a:close/>
              </a:path>
            </a:pathLst>
          </a:custGeom>
          <a:blipFill rotWithShape="1">
            <a:blip r:embed="rId4">
              <a:alphaModFix/>
            </a:blip>
            <a:stretch>
              <a:fillRect b="0" l="0" r="0" t="0"/>
            </a:stretch>
          </a:blipFill>
          <a:ln>
            <a:noFill/>
          </a:ln>
        </p:spPr>
      </p:sp>
      <p:grpSp>
        <p:nvGrpSpPr>
          <p:cNvPr id="914" name="Google Shape;914;p55"/>
          <p:cNvGrpSpPr/>
          <p:nvPr/>
        </p:nvGrpSpPr>
        <p:grpSpPr>
          <a:xfrm>
            <a:off x="10025058" y="549524"/>
            <a:ext cx="10707724" cy="8731250"/>
            <a:chOff x="10025058" y="778124"/>
            <a:chExt cx="10707724" cy="8731250"/>
          </a:xfrm>
        </p:grpSpPr>
        <p:sp>
          <p:nvSpPr>
            <p:cNvPr id="915" name="Google Shape;915;p55"/>
            <p:cNvSpPr/>
            <p:nvPr/>
          </p:nvSpPr>
          <p:spPr>
            <a:xfrm>
              <a:off x="12001532" y="778124"/>
              <a:ext cx="8731250" cy="8731250"/>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0000">
                <a:alpha val="2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5"/>
            <p:cNvSpPr/>
            <p:nvPr/>
          </p:nvSpPr>
          <p:spPr>
            <a:xfrm>
              <a:off x="10065305" y="1250651"/>
              <a:ext cx="6776499" cy="7406010"/>
            </a:xfrm>
            <a:custGeom>
              <a:rect b="b" l="l" r="r" t="t"/>
              <a:pathLst>
                <a:path extrusionOk="0" h="7406010" w="6776499">
                  <a:moveTo>
                    <a:pt x="0" y="0"/>
                  </a:moveTo>
                  <a:lnTo>
                    <a:pt x="6776499" y="0"/>
                  </a:lnTo>
                  <a:lnTo>
                    <a:pt x="6776499" y="7406010"/>
                  </a:lnTo>
                  <a:lnTo>
                    <a:pt x="0" y="7406010"/>
                  </a:lnTo>
                  <a:lnTo>
                    <a:pt x="0" y="0"/>
                  </a:lnTo>
                  <a:close/>
                </a:path>
              </a:pathLst>
            </a:custGeom>
            <a:blipFill rotWithShape="1">
              <a:blip r:embed="rId5">
                <a:alphaModFix/>
              </a:blip>
              <a:stretch>
                <a:fillRect b="0" l="0" r="0" t="0"/>
              </a:stretch>
            </a:blipFill>
            <a:ln>
              <a:noFill/>
            </a:ln>
          </p:spPr>
        </p:sp>
        <p:sp>
          <p:nvSpPr>
            <p:cNvPr id="917" name="Google Shape;917;p55"/>
            <p:cNvSpPr/>
            <p:nvPr/>
          </p:nvSpPr>
          <p:spPr>
            <a:xfrm rot="921333">
              <a:off x="10354548" y="4535988"/>
              <a:ext cx="4675285" cy="3118801"/>
            </a:xfrm>
            <a:custGeom>
              <a:rect b="b" l="l" r="r" t="t"/>
              <a:pathLst>
                <a:path extrusionOk="0" h="3116542" w="4671899">
                  <a:moveTo>
                    <a:pt x="0" y="0"/>
                  </a:moveTo>
                  <a:lnTo>
                    <a:pt x="4671899" y="0"/>
                  </a:lnTo>
                  <a:lnTo>
                    <a:pt x="4671899" y="3116542"/>
                  </a:lnTo>
                  <a:lnTo>
                    <a:pt x="0" y="3116542"/>
                  </a:lnTo>
                  <a:lnTo>
                    <a:pt x="0" y="0"/>
                  </a:lnTo>
                  <a:close/>
                </a:path>
              </a:pathLst>
            </a:custGeom>
            <a:blipFill rotWithShape="1">
              <a:blip r:embed="rId6">
                <a:alphaModFix amt="78000"/>
              </a:blip>
              <a:stretch>
                <a:fillRect b="-1939" l="0" r="-203333" t="0"/>
              </a:stretch>
            </a:blipFill>
            <a:ln>
              <a:noFill/>
            </a:ln>
          </p:spPr>
        </p:sp>
        <p:pic>
          <p:nvPicPr>
            <p:cNvPr id="918" name="Google Shape;918;p55"/>
            <p:cNvPicPr preferRelativeResize="0"/>
            <p:nvPr/>
          </p:nvPicPr>
          <p:blipFill rotWithShape="1">
            <a:blip r:embed="rId7">
              <a:alphaModFix/>
            </a:blip>
            <a:srcRect b="0" l="0" r="66846" t="0"/>
            <a:stretch/>
          </p:blipFill>
          <p:spPr>
            <a:xfrm rot="945663">
              <a:off x="11492423" y="4881080"/>
              <a:ext cx="4329591" cy="2927694"/>
            </a:xfrm>
            <a:prstGeom prst="rect">
              <a:avLst/>
            </a:prstGeom>
            <a:noFill/>
            <a:ln>
              <a:noFill/>
            </a:ln>
          </p:spPr>
        </p:pic>
        <p:sp>
          <p:nvSpPr>
            <p:cNvPr id="919" name="Google Shape;919;p55"/>
            <p:cNvSpPr/>
            <p:nvPr/>
          </p:nvSpPr>
          <p:spPr>
            <a:xfrm>
              <a:off x="14017117" y="6004908"/>
              <a:ext cx="3242183" cy="3031441"/>
            </a:xfrm>
            <a:custGeom>
              <a:rect b="b" l="l" r="r" t="t"/>
              <a:pathLst>
                <a:path extrusionOk="0" h="3031441" w="3242183">
                  <a:moveTo>
                    <a:pt x="0" y="0"/>
                  </a:moveTo>
                  <a:lnTo>
                    <a:pt x="3242183" y="0"/>
                  </a:lnTo>
                  <a:lnTo>
                    <a:pt x="3242183" y="3031441"/>
                  </a:lnTo>
                  <a:lnTo>
                    <a:pt x="0" y="3031441"/>
                  </a:lnTo>
                  <a:lnTo>
                    <a:pt x="0" y="0"/>
                  </a:lnTo>
                  <a:close/>
                </a:path>
              </a:pathLst>
            </a:custGeom>
            <a:blipFill rotWithShape="1">
              <a:blip r:embed="rId8">
                <a:alphaModFix/>
              </a:blip>
              <a:stretch>
                <a:fillRect b="0" l="0" r="0" t="0"/>
              </a:stretch>
            </a:blipFill>
            <a:ln>
              <a:noFill/>
            </a:ln>
          </p:spPr>
        </p:sp>
      </p:grpSp>
      <p:sp>
        <p:nvSpPr>
          <p:cNvPr id="920" name="Google Shape;920;p55"/>
          <p:cNvSpPr/>
          <p:nvPr/>
        </p:nvSpPr>
        <p:spPr>
          <a:xfrm>
            <a:off x="16429723" y="9392340"/>
            <a:ext cx="829577" cy="348422"/>
          </a:xfrm>
          <a:custGeom>
            <a:rect b="b" l="l" r="r" t="t"/>
            <a:pathLst>
              <a:path extrusionOk="0" h="348422" w="829577">
                <a:moveTo>
                  <a:pt x="0" y="0"/>
                </a:moveTo>
                <a:lnTo>
                  <a:pt x="829577" y="0"/>
                </a:lnTo>
                <a:lnTo>
                  <a:pt x="829577" y="348422"/>
                </a:lnTo>
                <a:lnTo>
                  <a:pt x="0" y="348422"/>
                </a:lnTo>
                <a:lnTo>
                  <a:pt x="0" y="0"/>
                </a:lnTo>
                <a:close/>
              </a:path>
            </a:pathLst>
          </a:custGeom>
          <a:blipFill rotWithShape="1">
            <a:blip r:embed="rId9">
              <a:alphaModFix/>
            </a:blip>
            <a:stretch>
              <a:fillRect b="0" l="0" r="0" t="0"/>
            </a:stretch>
          </a:blipFill>
          <a:ln>
            <a:noFill/>
          </a:ln>
        </p:spPr>
      </p:sp>
      <p:cxnSp>
        <p:nvCxnSpPr>
          <p:cNvPr id="921" name="Google Shape;921;p55"/>
          <p:cNvCxnSpPr/>
          <p:nvPr/>
        </p:nvCxnSpPr>
        <p:spPr>
          <a:xfrm>
            <a:off x="1028700" y="9234487"/>
            <a:ext cx="16230600" cy="0"/>
          </a:xfrm>
          <a:prstGeom prst="straightConnector1">
            <a:avLst/>
          </a:prstGeom>
          <a:noFill/>
          <a:ln cap="flat" cmpd="sng" w="47625">
            <a:solidFill>
              <a:srgbClr val="FFFFFF"/>
            </a:solidFill>
            <a:prstDash val="dot"/>
            <a:round/>
            <a:headEnd len="sm" w="sm" type="none"/>
            <a:tailEnd len="sm" w="sm"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25" name="Shape 925"/>
        <p:cNvGrpSpPr/>
        <p:nvPr/>
      </p:nvGrpSpPr>
      <p:grpSpPr>
        <a:xfrm>
          <a:off x="0" y="0"/>
          <a:ext cx="0" cy="0"/>
          <a:chOff x="0" y="0"/>
          <a:chExt cx="0" cy="0"/>
        </a:xfrm>
      </p:grpSpPr>
      <p:pic>
        <p:nvPicPr>
          <p:cNvPr id="926" name="Google Shape;926;p56"/>
          <p:cNvPicPr preferRelativeResize="0"/>
          <p:nvPr/>
        </p:nvPicPr>
        <p:blipFill>
          <a:blip r:embed="rId3">
            <a:alphaModFix/>
          </a:blip>
          <a:stretch>
            <a:fillRect/>
          </a:stretch>
        </p:blipFill>
        <p:spPr>
          <a:xfrm>
            <a:off x="55227" y="0"/>
            <a:ext cx="18177546" cy="10287000"/>
          </a:xfrm>
          <a:prstGeom prst="rect">
            <a:avLst/>
          </a:prstGeom>
          <a:noFill/>
          <a:ln>
            <a:noFill/>
          </a:ln>
        </p:spPr>
      </p:pic>
      <p:sp>
        <p:nvSpPr>
          <p:cNvPr id="927" name="Google Shape;927;p56"/>
          <p:cNvSpPr/>
          <p:nvPr/>
        </p:nvSpPr>
        <p:spPr>
          <a:xfrm>
            <a:off x="3730150" y="1546575"/>
            <a:ext cx="3609300" cy="137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latin typeface="Calibri"/>
                <a:ea typeface="Calibri"/>
                <a:cs typeface="Calibri"/>
                <a:sym typeface="Calibri"/>
              </a:rPr>
              <a:t>People &amp; Blogs</a:t>
            </a:r>
            <a:endParaRPr b="1" sz="2400">
              <a:latin typeface="Calibri"/>
              <a:ea typeface="Calibri"/>
              <a:cs typeface="Calibri"/>
              <a:sym typeface="Calibri"/>
            </a:endParaRPr>
          </a:p>
          <a:p>
            <a:pPr indent="0" lvl="0" marL="0" rtl="0" algn="ctr">
              <a:spcBef>
                <a:spcPts val="0"/>
              </a:spcBef>
              <a:spcAft>
                <a:spcPts val="0"/>
              </a:spcAft>
              <a:buNone/>
            </a:pPr>
            <a:r>
              <a:rPr b="1" lang="en-US" sz="2400">
                <a:latin typeface="Calibri"/>
                <a:ea typeface="Calibri"/>
                <a:cs typeface="Calibri"/>
                <a:sym typeface="Calibri"/>
              </a:rPr>
              <a:t>TITLES</a:t>
            </a:r>
            <a:endParaRPr b="1" sz="2400">
              <a:latin typeface="Calibri"/>
              <a:ea typeface="Calibri"/>
              <a:cs typeface="Calibri"/>
              <a:sym typeface="Calibri"/>
            </a:endParaRPr>
          </a:p>
        </p:txBody>
      </p:sp>
      <p:sp>
        <p:nvSpPr>
          <p:cNvPr id="928" name="Google Shape;928;p56"/>
          <p:cNvSpPr/>
          <p:nvPr/>
        </p:nvSpPr>
        <p:spPr>
          <a:xfrm>
            <a:off x="3781750" y="4204723"/>
            <a:ext cx="3506100" cy="1380600"/>
          </a:xfrm>
          <a:prstGeom prst="roundRect">
            <a:avLst>
              <a:gd fmla="val 36750" name="adj"/>
            </a:avLst>
          </a:prstGeom>
          <a:solidFill>
            <a:srgbClr val="C5182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lt1"/>
                </a:solidFill>
                <a:latin typeface="Calibri"/>
                <a:ea typeface="Calibri"/>
                <a:cs typeface="Calibri"/>
                <a:sym typeface="Calibri"/>
              </a:rPr>
              <a:t>Topic model</a:t>
            </a:r>
            <a:endParaRPr b="1" sz="2400">
              <a:solidFill>
                <a:schemeClr val="lt1"/>
              </a:solidFill>
              <a:latin typeface="Calibri"/>
              <a:ea typeface="Calibri"/>
              <a:cs typeface="Calibri"/>
              <a:sym typeface="Calibri"/>
            </a:endParaRPr>
          </a:p>
        </p:txBody>
      </p:sp>
      <p:sp>
        <p:nvSpPr>
          <p:cNvPr id="929" name="Google Shape;929;p56"/>
          <p:cNvSpPr txBox="1"/>
          <p:nvPr/>
        </p:nvSpPr>
        <p:spPr>
          <a:xfrm>
            <a:off x="386075" y="4165425"/>
            <a:ext cx="2616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dk1"/>
                </a:solidFill>
                <a:latin typeface="Calibri"/>
                <a:ea typeface="Calibri"/>
                <a:cs typeface="Calibri"/>
                <a:sym typeface="Calibri"/>
              </a:rPr>
              <a:t>Keeping diversity of topics while maintaining </a:t>
            </a:r>
            <a:endParaRPr b="1" sz="1800">
              <a:solidFill>
                <a:schemeClr val="dk1"/>
              </a:solidFill>
              <a:latin typeface="Calibri"/>
              <a:ea typeface="Calibri"/>
              <a:cs typeface="Calibri"/>
              <a:sym typeface="Calibri"/>
            </a:endParaRPr>
          </a:p>
          <a:p>
            <a:pPr indent="0" lvl="0" marL="0" rtl="0" algn="l">
              <a:spcBef>
                <a:spcPts val="0"/>
              </a:spcBef>
              <a:spcAft>
                <a:spcPts val="0"/>
              </a:spcAft>
              <a:buNone/>
            </a:pPr>
            <a:r>
              <a:rPr b="1" lang="en-US" sz="1800">
                <a:solidFill>
                  <a:schemeClr val="dk1"/>
                </a:solidFill>
                <a:latin typeface="Calibri"/>
                <a:ea typeface="Calibri"/>
                <a:cs typeface="Calibri"/>
                <a:sym typeface="Calibri"/>
              </a:rPr>
              <a:t> low perplexity and</a:t>
            </a:r>
            <a:endParaRPr b="1" sz="1800">
              <a:solidFill>
                <a:schemeClr val="dk1"/>
              </a:solidFill>
              <a:latin typeface="Calibri"/>
              <a:ea typeface="Calibri"/>
              <a:cs typeface="Calibri"/>
              <a:sym typeface="Calibri"/>
            </a:endParaRPr>
          </a:p>
          <a:p>
            <a:pPr indent="0" lvl="0" marL="0" rtl="0" algn="l">
              <a:spcBef>
                <a:spcPts val="0"/>
              </a:spcBef>
              <a:spcAft>
                <a:spcPts val="0"/>
              </a:spcAft>
              <a:buNone/>
            </a:pPr>
            <a:r>
              <a:rPr b="1" lang="en-US" sz="1800">
                <a:solidFill>
                  <a:schemeClr val="dk1"/>
                </a:solidFill>
                <a:latin typeface="Calibri"/>
                <a:ea typeface="Calibri"/>
                <a:cs typeface="Calibri"/>
                <a:sym typeface="Calibri"/>
              </a:rPr>
              <a:t> high coherence scores</a:t>
            </a:r>
            <a:endParaRPr b="1" sz="1800">
              <a:solidFill>
                <a:schemeClr val="dk1"/>
              </a:solidFill>
              <a:latin typeface="Calibri"/>
              <a:ea typeface="Calibri"/>
              <a:cs typeface="Calibri"/>
              <a:sym typeface="Calibri"/>
            </a:endParaRPr>
          </a:p>
        </p:txBody>
      </p:sp>
      <p:sp>
        <p:nvSpPr>
          <p:cNvPr id="930" name="Google Shape;930;p56"/>
          <p:cNvSpPr/>
          <p:nvPr/>
        </p:nvSpPr>
        <p:spPr>
          <a:xfrm>
            <a:off x="3730150" y="6871575"/>
            <a:ext cx="3609300" cy="137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latin typeface="Calibri"/>
                <a:ea typeface="Calibri"/>
                <a:cs typeface="Calibri"/>
                <a:sym typeface="Calibri"/>
              </a:rPr>
              <a:t>TOPICS</a:t>
            </a:r>
            <a:endParaRPr b="1" sz="2400">
              <a:latin typeface="Calibri"/>
              <a:ea typeface="Calibri"/>
              <a:cs typeface="Calibri"/>
              <a:sym typeface="Calibri"/>
            </a:endParaRPr>
          </a:p>
        </p:txBody>
      </p:sp>
      <p:sp>
        <p:nvSpPr>
          <p:cNvPr id="931" name="Google Shape;931;p56"/>
          <p:cNvSpPr txBox="1"/>
          <p:nvPr/>
        </p:nvSpPr>
        <p:spPr>
          <a:xfrm>
            <a:off x="8715600" y="3583850"/>
            <a:ext cx="9572400" cy="4063500"/>
          </a:xfrm>
          <a:prstGeom prst="rect">
            <a:avLst/>
          </a:prstGeom>
          <a:noFill/>
          <a:ln>
            <a:noFill/>
          </a:ln>
        </p:spPr>
        <p:txBody>
          <a:bodyPr anchorCtr="0" anchor="t" bIns="91425" lIns="91425" spcFirstLastPara="1" rIns="91425" wrap="square" tIns="91425">
            <a:spAutoFit/>
          </a:bodyPr>
          <a:lstStyle/>
          <a:p>
            <a:pPr indent="0" lvl="0" marL="342900" marR="190500" rtl="0" algn="l">
              <a:lnSpc>
                <a:spcPct val="100000"/>
              </a:lnSpc>
              <a:spcBef>
                <a:spcPts val="600"/>
              </a:spcBef>
              <a:spcAft>
                <a:spcPts val="0"/>
              </a:spcAft>
              <a:buNone/>
            </a:pPr>
            <a:r>
              <a:rPr b="1" lang="en-US" sz="1800">
                <a:solidFill>
                  <a:srgbClr val="000D25"/>
                </a:solidFill>
                <a:highlight>
                  <a:srgbClr val="FFFFFF"/>
                </a:highlight>
              </a:rPr>
              <a:t>COUNT                                         TOPIC</a:t>
            </a:r>
            <a:endParaRPr b="1" sz="1800">
              <a:solidFill>
                <a:srgbClr val="000D25"/>
              </a:solidFill>
              <a:highlight>
                <a:srgbClr val="FFFFFF"/>
              </a:highlight>
            </a:endParaRPr>
          </a:p>
          <a:p>
            <a:pPr indent="0" lvl="0" marL="342900" marR="190500" rtl="0" algn="l">
              <a:lnSpc>
                <a:spcPct val="100000"/>
              </a:lnSpc>
              <a:spcBef>
                <a:spcPts val="600"/>
              </a:spcBef>
              <a:spcAft>
                <a:spcPts val="0"/>
              </a:spcAft>
              <a:buNone/>
            </a:pPr>
            <a:r>
              <a:rPr lang="en-US" sz="1800">
                <a:solidFill>
                  <a:srgbClr val="000D25"/>
                </a:solidFill>
                <a:highlight>
                  <a:srgbClr val="FFFFFF"/>
                </a:highlight>
              </a:rPr>
              <a:t>    447     Topic 0: ['pregnant', 'telling', ‘when’, 'finding', 'baby', 'family'] </a:t>
            </a:r>
            <a:endParaRPr b="1" sz="1800">
              <a:solidFill>
                <a:srgbClr val="000D25"/>
              </a:solidFill>
              <a:highlight>
                <a:srgbClr val="FFFFFF"/>
              </a:highlight>
            </a:endParaRPr>
          </a:p>
          <a:p>
            <a:pPr indent="0" lvl="0" marL="342900" marR="190500" rtl="0" algn="l">
              <a:lnSpc>
                <a:spcPct val="100000"/>
              </a:lnSpc>
              <a:spcBef>
                <a:spcPts val="600"/>
              </a:spcBef>
              <a:spcAft>
                <a:spcPts val="0"/>
              </a:spcAft>
              <a:buNone/>
            </a:pPr>
            <a:r>
              <a:rPr lang="en-US" sz="1800">
                <a:solidFill>
                  <a:srgbClr val="000D25"/>
                </a:solidFill>
                <a:highlight>
                  <a:srgbClr val="FFFFFF"/>
                </a:highlight>
              </a:rPr>
              <a:t>    397     Topic 1: ['pond', 'building', 'acre', 'minecraft', 'hbo', 'update']</a:t>
            </a:r>
            <a:endParaRPr sz="1800">
              <a:solidFill>
                <a:srgbClr val="000D25"/>
              </a:solidFill>
              <a:highlight>
                <a:srgbClr val="FFFFFF"/>
              </a:highlight>
            </a:endParaRPr>
          </a:p>
          <a:p>
            <a:pPr indent="0" lvl="0" marL="342900" marR="190500" rtl="0" algn="l">
              <a:lnSpc>
                <a:spcPct val="100000"/>
              </a:lnSpc>
              <a:spcBef>
                <a:spcPts val="600"/>
              </a:spcBef>
              <a:spcAft>
                <a:spcPts val="0"/>
              </a:spcAft>
              <a:buNone/>
            </a:pPr>
            <a:r>
              <a:rPr lang="en-US" sz="1800">
                <a:solidFill>
                  <a:srgbClr val="000D25"/>
                </a:solidFill>
                <a:highlight>
                  <a:srgbClr val="FFFFFF"/>
                </a:highlight>
              </a:rPr>
              <a:t>    341     Topic 2: ['try', 'broke', 'laugh', 'challenge', 'official', 'video']</a:t>
            </a:r>
            <a:endParaRPr sz="1800">
              <a:solidFill>
                <a:srgbClr val="000D25"/>
              </a:solidFill>
              <a:highlight>
                <a:srgbClr val="FFFFFF"/>
              </a:highlight>
            </a:endParaRPr>
          </a:p>
          <a:p>
            <a:pPr indent="0" lvl="0" marL="342900" marR="190500" rtl="0" algn="l">
              <a:lnSpc>
                <a:spcPct val="100000"/>
              </a:lnSpc>
              <a:spcBef>
                <a:spcPts val="600"/>
              </a:spcBef>
              <a:spcAft>
                <a:spcPts val="0"/>
              </a:spcAft>
              <a:buNone/>
            </a:pPr>
            <a:r>
              <a:rPr lang="en-US" sz="1800">
                <a:solidFill>
                  <a:srgbClr val="000D25"/>
                </a:solidFill>
                <a:highlight>
                  <a:srgbClr val="FFFFFF"/>
                </a:highlight>
              </a:rPr>
              <a:t>    349     Topic 3: ['tell', 'happened', 'video', 'car', 'left', 'love']</a:t>
            </a:r>
            <a:endParaRPr sz="1800">
              <a:solidFill>
                <a:srgbClr val="000D25"/>
              </a:solidFill>
              <a:highlight>
                <a:srgbClr val="FFFFFF"/>
              </a:highlight>
            </a:endParaRPr>
          </a:p>
          <a:p>
            <a:pPr indent="0" lvl="0" marL="342900" marR="190500" rtl="0" algn="l">
              <a:lnSpc>
                <a:spcPct val="100000"/>
              </a:lnSpc>
              <a:spcBef>
                <a:spcPts val="600"/>
              </a:spcBef>
              <a:spcAft>
                <a:spcPts val="0"/>
              </a:spcAft>
              <a:buNone/>
            </a:pPr>
            <a:r>
              <a:rPr lang="en-US" sz="1800">
                <a:solidFill>
                  <a:srgbClr val="000D25"/>
                </a:solidFill>
                <a:highlight>
                  <a:srgbClr val="FFFFFF"/>
                </a:highlight>
              </a:rPr>
              <a:t>    436     Topic 4: ['house', 'new', 'tour', 'moving', 'amelio', 'video']</a:t>
            </a:r>
            <a:endParaRPr sz="1800">
              <a:solidFill>
                <a:srgbClr val="000D25"/>
              </a:solidFill>
              <a:highlight>
                <a:srgbClr val="FFFFFF"/>
              </a:highlight>
            </a:endParaRPr>
          </a:p>
          <a:p>
            <a:pPr indent="0" lvl="0" marL="342900" marR="190500" rtl="0" algn="l">
              <a:lnSpc>
                <a:spcPct val="100000"/>
              </a:lnSpc>
              <a:spcBef>
                <a:spcPts val="600"/>
              </a:spcBef>
              <a:spcAft>
                <a:spcPts val="0"/>
              </a:spcAft>
              <a:buNone/>
            </a:pPr>
            <a:r>
              <a:rPr lang="en-US" sz="1800">
                <a:solidFill>
                  <a:srgbClr val="000D25"/>
                </a:solidFill>
                <a:highlight>
                  <a:srgbClr val="FFFFFF"/>
                </a:highlight>
              </a:rPr>
              <a:t>    272     Topic 5: ['life', 'did', 'meet', 'boyfriend', 'end', 'disney']</a:t>
            </a:r>
            <a:endParaRPr sz="1800">
              <a:solidFill>
                <a:srgbClr val="000D25"/>
              </a:solidFill>
              <a:highlight>
                <a:srgbClr val="FFFFFF"/>
              </a:highlight>
            </a:endParaRPr>
          </a:p>
          <a:p>
            <a:pPr indent="0" lvl="0" marL="342900" marR="190500" rtl="0" algn="l">
              <a:lnSpc>
                <a:spcPct val="100000"/>
              </a:lnSpc>
              <a:spcBef>
                <a:spcPts val="600"/>
              </a:spcBef>
              <a:spcAft>
                <a:spcPts val="0"/>
              </a:spcAft>
              <a:buNone/>
            </a:pPr>
            <a:r>
              <a:rPr lang="en-US" sz="1800">
                <a:solidFill>
                  <a:srgbClr val="000D25"/>
                </a:solidFill>
                <a:highlight>
                  <a:srgbClr val="FFFFFF"/>
                </a:highlight>
              </a:rPr>
              <a:t>    252     Topic 6: ['world', 'official', 'time', 'minecraft', 'shorts', 'boys']</a:t>
            </a:r>
            <a:endParaRPr sz="1800">
              <a:solidFill>
                <a:srgbClr val="000D25"/>
              </a:solidFill>
              <a:highlight>
                <a:srgbClr val="FFFFFF"/>
              </a:highlight>
            </a:endParaRPr>
          </a:p>
          <a:p>
            <a:pPr indent="0" lvl="0" marL="342900" marR="190500" rtl="0" algn="l">
              <a:lnSpc>
                <a:spcPct val="100000"/>
              </a:lnSpc>
              <a:spcBef>
                <a:spcPts val="600"/>
              </a:spcBef>
              <a:spcAft>
                <a:spcPts val="0"/>
              </a:spcAft>
              <a:buNone/>
            </a:pPr>
            <a:r>
              <a:rPr lang="en-US" sz="1800">
                <a:solidFill>
                  <a:srgbClr val="000D25"/>
                </a:solidFill>
                <a:highlight>
                  <a:srgbClr val="FFFFFF"/>
                </a:highlight>
              </a:rPr>
              <a:t>    307     Topic 7: ['iphone', 'married', 'won', 'town', 'video', 'minecraft']</a:t>
            </a:r>
            <a:endParaRPr sz="1800">
              <a:solidFill>
                <a:srgbClr val="000D25"/>
              </a:solidFill>
              <a:highlight>
                <a:srgbClr val="FFFFFF"/>
              </a:highlight>
            </a:endParaRPr>
          </a:p>
          <a:p>
            <a:pPr indent="0" lvl="0" marL="342900" marR="190500" rtl="0" algn="l">
              <a:lnSpc>
                <a:spcPct val="100000"/>
              </a:lnSpc>
              <a:spcBef>
                <a:spcPts val="600"/>
              </a:spcBef>
              <a:spcAft>
                <a:spcPts val="0"/>
              </a:spcAft>
              <a:buNone/>
            </a:pPr>
            <a:r>
              <a:rPr b="1" lang="en-US" sz="2200">
                <a:solidFill>
                  <a:srgbClr val="000D25"/>
                </a:solidFill>
                <a:highlight>
                  <a:srgbClr val="FFFFFF"/>
                </a:highlight>
              </a:rPr>
              <a:t>    483     Topic 8: ['baby', 'reveal', 'gender', 'built', 'family', 'having']</a:t>
            </a:r>
            <a:endParaRPr b="1" sz="2200">
              <a:solidFill>
                <a:srgbClr val="000D25"/>
              </a:solidFill>
              <a:highlight>
                <a:srgbClr val="FFFFFF"/>
              </a:highlight>
            </a:endParaRPr>
          </a:p>
          <a:p>
            <a:pPr indent="0" lvl="0" marL="342900" marR="190500" rtl="0" algn="l">
              <a:lnSpc>
                <a:spcPct val="100000"/>
              </a:lnSpc>
              <a:spcBef>
                <a:spcPts val="600"/>
              </a:spcBef>
              <a:spcAft>
                <a:spcPts val="0"/>
              </a:spcAft>
              <a:buNone/>
            </a:pPr>
            <a:r>
              <a:rPr lang="en-US" sz="1800">
                <a:solidFill>
                  <a:srgbClr val="000D25"/>
                </a:solidFill>
                <a:highlight>
                  <a:srgbClr val="FFFFFF"/>
                </a:highlight>
              </a:rPr>
              <a:t>    332     Topic 9: ['paul', 'son', ''jake', 'moved', 'goodbye', 'fight']</a:t>
            </a:r>
            <a:endParaRPr sz="1800">
              <a:solidFill>
                <a:srgbClr val="000D25"/>
              </a:solidFill>
              <a:highlight>
                <a:srgbClr val="FFFFFF"/>
              </a:highlight>
            </a:endParaRPr>
          </a:p>
        </p:txBody>
      </p:sp>
      <p:sp>
        <p:nvSpPr>
          <p:cNvPr id="932" name="Google Shape;932;p56"/>
          <p:cNvSpPr/>
          <p:nvPr/>
        </p:nvSpPr>
        <p:spPr>
          <a:xfrm>
            <a:off x="-1523925" y="7019925"/>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4">
              <a:alphaModFix/>
            </a:blip>
            <a:stretch>
              <a:fillRect b="0" l="0" r="0" t="0"/>
            </a:stretch>
          </a:blipFill>
          <a:ln>
            <a:noFill/>
          </a:ln>
        </p:spPr>
      </p:sp>
      <p:sp>
        <p:nvSpPr>
          <p:cNvPr id="933" name="Google Shape;933;p56"/>
          <p:cNvSpPr/>
          <p:nvPr/>
        </p:nvSpPr>
        <p:spPr>
          <a:xfrm>
            <a:off x="17259300" y="1543050"/>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4">
              <a:alphaModFix/>
            </a:blip>
            <a:stretch>
              <a:fillRect b="0" l="0" r="0" t="0"/>
            </a:stretch>
          </a:blipFill>
          <a:ln>
            <a:noFill/>
          </a:ln>
        </p:spPr>
      </p:sp>
      <p:sp>
        <p:nvSpPr>
          <p:cNvPr id="934" name="Google Shape;934;p56"/>
          <p:cNvSpPr/>
          <p:nvPr/>
        </p:nvSpPr>
        <p:spPr>
          <a:xfrm>
            <a:off x="-1523925" y="7194550"/>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5">
              <a:alphaModFix/>
            </a:blip>
            <a:stretch>
              <a:fillRect b="0" l="0" r="0" t="0"/>
            </a:stretch>
          </a:blipFill>
          <a:ln>
            <a:noFill/>
          </a:ln>
        </p:spPr>
      </p:sp>
      <p:grpSp>
        <p:nvGrpSpPr>
          <p:cNvPr id="935" name="Google Shape;935;p56"/>
          <p:cNvGrpSpPr/>
          <p:nvPr/>
        </p:nvGrpSpPr>
        <p:grpSpPr>
          <a:xfrm>
            <a:off x="933450" y="613338"/>
            <a:ext cx="1306898" cy="341977"/>
            <a:chOff x="1543050" y="1527738"/>
            <a:chExt cx="1306898" cy="341977"/>
          </a:xfrm>
        </p:grpSpPr>
        <p:grpSp>
          <p:nvGrpSpPr>
            <p:cNvPr id="936" name="Google Shape;936;p56"/>
            <p:cNvGrpSpPr/>
            <p:nvPr/>
          </p:nvGrpSpPr>
          <p:grpSpPr>
            <a:xfrm>
              <a:off x="1543050" y="1527738"/>
              <a:ext cx="326664" cy="341977"/>
              <a:chOff x="0" y="-38100"/>
              <a:chExt cx="812800" cy="850900"/>
            </a:xfrm>
          </p:grpSpPr>
          <p:sp>
            <p:nvSpPr>
              <p:cNvPr id="937" name="Google Shape;937;p5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6"/>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39" name="Google Shape;939;p56"/>
            <p:cNvGrpSpPr/>
            <p:nvPr/>
          </p:nvGrpSpPr>
          <p:grpSpPr>
            <a:xfrm>
              <a:off x="2523284" y="1527738"/>
              <a:ext cx="326664" cy="341977"/>
              <a:chOff x="0" y="-38100"/>
              <a:chExt cx="812800" cy="850900"/>
            </a:xfrm>
          </p:grpSpPr>
          <p:sp>
            <p:nvSpPr>
              <p:cNvPr id="940" name="Google Shape;940;p5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82828"/>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6"/>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42" name="Google Shape;942;p56"/>
            <p:cNvGrpSpPr/>
            <p:nvPr/>
          </p:nvGrpSpPr>
          <p:grpSpPr>
            <a:xfrm>
              <a:off x="2034720" y="1527738"/>
              <a:ext cx="326664" cy="341977"/>
              <a:chOff x="0" y="-38100"/>
              <a:chExt cx="812800" cy="850900"/>
            </a:xfrm>
          </p:grpSpPr>
          <p:sp>
            <p:nvSpPr>
              <p:cNvPr id="943" name="Google Shape;943;p5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6"/>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cxnSp>
        <p:nvCxnSpPr>
          <p:cNvPr id="945" name="Google Shape;945;p56"/>
          <p:cNvCxnSpPr/>
          <p:nvPr/>
        </p:nvCxnSpPr>
        <p:spPr>
          <a:xfrm>
            <a:off x="2736850" y="767238"/>
            <a:ext cx="16354500" cy="34200"/>
          </a:xfrm>
          <a:prstGeom prst="straightConnector1">
            <a:avLst/>
          </a:prstGeom>
          <a:noFill/>
          <a:ln cap="flat" cmpd="sng" w="38100">
            <a:solidFill>
              <a:srgbClr val="999999"/>
            </a:solidFill>
            <a:prstDash val="dot"/>
            <a:round/>
            <a:headEnd len="med" w="med" type="none"/>
            <a:tailEnd len="med" w="med" type="none"/>
          </a:ln>
        </p:spPr>
      </p:cxnSp>
      <p:cxnSp>
        <p:nvCxnSpPr>
          <p:cNvPr id="946" name="Google Shape;946;p56"/>
          <p:cNvCxnSpPr>
            <a:endCxn id="928" idx="0"/>
          </p:cNvCxnSpPr>
          <p:nvPr/>
        </p:nvCxnSpPr>
        <p:spPr>
          <a:xfrm>
            <a:off x="5534800" y="2918623"/>
            <a:ext cx="0" cy="1286100"/>
          </a:xfrm>
          <a:prstGeom prst="straightConnector1">
            <a:avLst/>
          </a:prstGeom>
          <a:noFill/>
          <a:ln cap="flat" cmpd="sng" w="9525">
            <a:solidFill>
              <a:schemeClr val="dk2"/>
            </a:solidFill>
            <a:prstDash val="solid"/>
            <a:round/>
            <a:headEnd len="med" w="med" type="none"/>
            <a:tailEnd len="med" w="med" type="triangle"/>
          </a:ln>
        </p:spPr>
      </p:cxnSp>
      <p:cxnSp>
        <p:nvCxnSpPr>
          <p:cNvPr id="947" name="Google Shape;947;p56"/>
          <p:cNvCxnSpPr>
            <a:stCxn id="928" idx="2"/>
            <a:endCxn id="930" idx="0"/>
          </p:cNvCxnSpPr>
          <p:nvPr/>
        </p:nvCxnSpPr>
        <p:spPr>
          <a:xfrm>
            <a:off x="5534800" y="5585323"/>
            <a:ext cx="0" cy="1286400"/>
          </a:xfrm>
          <a:prstGeom prst="straightConnector1">
            <a:avLst/>
          </a:prstGeom>
          <a:noFill/>
          <a:ln cap="flat" cmpd="sng" w="9525">
            <a:solidFill>
              <a:schemeClr val="dk2"/>
            </a:solidFill>
            <a:prstDash val="solid"/>
            <a:round/>
            <a:headEnd len="med" w="med" type="none"/>
            <a:tailEnd len="med" w="med" type="triangle"/>
          </a:ln>
        </p:spPr>
      </p:cxnSp>
      <p:cxnSp>
        <p:nvCxnSpPr>
          <p:cNvPr id="948" name="Google Shape;948;p56"/>
          <p:cNvCxnSpPr/>
          <p:nvPr/>
        </p:nvCxnSpPr>
        <p:spPr>
          <a:xfrm rot="10800000">
            <a:off x="3138850" y="4805023"/>
            <a:ext cx="642900" cy="13800"/>
          </a:xfrm>
          <a:prstGeom prst="straightConnector1">
            <a:avLst/>
          </a:prstGeom>
          <a:noFill/>
          <a:ln cap="flat" cmpd="sng" w="28575">
            <a:solidFill>
              <a:schemeClr val="dk2"/>
            </a:solidFill>
            <a:prstDash val="dot"/>
            <a:round/>
            <a:headEnd len="med" w="med" type="triangl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282828"/>
        </a:solidFill>
      </p:bgPr>
    </p:bg>
    <p:spTree>
      <p:nvGrpSpPr>
        <p:cNvPr id="952" name="Shape 952"/>
        <p:cNvGrpSpPr/>
        <p:nvPr/>
      </p:nvGrpSpPr>
      <p:grpSpPr>
        <a:xfrm>
          <a:off x="0" y="0"/>
          <a:ext cx="0" cy="0"/>
          <a:chOff x="0" y="0"/>
          <a:chExt cx="0" cy="0"/>
        </a:xfrm>
      </p:grpSpPr>
      <p:pic>
        <p:nvPicPr>
          <p:cNvPr id="953" name="Google Shape;953;p57"/>
          <p:cNvPicPr preferRelativeResize="0"/>
          <p:nvPr/>
        </p:nvPicPr>
        <p:blipFill>
          <a:blip r:embed="rId3">
            <a:alphaModFix/>
          </a:blip>
          <a:stretch>
            <a:fillRect/>
          </a:stretch>
        </p:blipFill>
        <p:spPr>
          <a:xfrm>
            <a:off x="55227" y="0"/>
            <a:ext cx="18177546" cy="10287000"/>
          </a:xfrm>
          <a:prstGeom prst="rect">
            <a:avLst/>
          </a:prstGeom>
          <a:noFill/>
          <a:ln>
            <a:noFill/>
          </a:ln>
        </p:spPr>
      </p:pic>
      <p:grpSp>
        <p:nvGrpSpPr>
          <p:cNvPr id="954" name="Google Shape;954;p57"/>
          <p:cNvGrpSpPr/>
          <p:nvPr/>
        </p:nvGrpSpPr>
        <p:grpSpPr>
          <a:xfrm>
            <a:off x="1162050" y="689538"/>
            <a:ext cx="1306898" cy="341977"/>
            <a:chOff x="1543050" y="1527738"/>
            <a:chExt cx="1306898" cy="341977"/>
          </a:xfrm>
        </p:grpSpPr>
        <p:grpSp>
          <p:nvGrpSpPr>
            <p:cNvPr id="955" name="Google Shape;955;p57"/>
            <p:cNvGrpSpPr/>
            <p:nvPr/>
          </p:nvGrpSpPr>
          <p:grpSpPr>
            <a:xfrm>
              <a:off x="1543050" y="1527738"/>
              <a:ext cx="326664" cy="341977"/>
              <a:chOff x="0" y="-38100"/>
              <a:chExt cx="812800" cy="850900"/>
            </a:xfrm>
          </p:grpSpPr>
          <p:sp>
            <p:nvSpPr>
              <p:cNvPr id="956" name="Google Shape;956;p5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7"/>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58" name="Google Shape;958;p57"/>
            <p:cNvGrpSpPr/>
            <p:nvPr/>
          </p:nvGrpSpPr>
          <p:grpSpPr>
            <a:xfrm>
              <a:off x="2523284" y="1527738"/>
              <a:ext cx="326664" cy="341977"/>
              <a:chOff x="0" y="-38100"/>
              <a:chExt cx="812800" cy="850900"/>
            </a:xfrm>
          </p:grpSpPr>
          <p:sp>
            <p:nvSpPr>
              <p:cNvPr id="959" name="Google Shape;959;p5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7"/>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61" name="Google Shape;961;p57"/>
            <p:cNvGrpSpPr/>
            <p:nvPr/>
          </p:nvGrpSpPr>
          <p:grpSpPr>
            <a:xfrm>
              <a:off x="2034720" y="1527738"/>
              <a:ext cx="326664" cy="341977"/>
              <a:chOff x="0" y="-38100"/>
              <a:chExt cx="812800" cy="850900"/>
            </a:xfrm>
          </p:grpSpPr>
          <p:sp>
            <p:nvSpPr>
              <p:cNvPr id="962" name="Google Shape;962;p5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7"/>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964" name="Google Shape;964;p57"/>
          <p:cNvSpPr/>
          <p:nvPr/>
        </p:nvSpPr>
        <p:spPr>
          <a:xfrm>
            <a:off x="-1523925" y="7194550"/>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4">
              <a:alphaModFix/>
            </a:blip>
            <a:stretch>
              <a:fillRect b="0" l="0" r="0" t="0"/>
            </a:stretch>
          </a:blipFill>
          <a:ln>
            <a:noFill/>
          </a:ln>
        </p:spPr>
      </p:sp>
      <p:sp>
        <p:nvSpPr>
          <p:cNvPr id="965" name="Google Shape;965;p57"/>
          <p:cNvSpPr/>
          <p:nvPr/>
        </p:nvSpPr>
        <p:spPr>
          <a:xfrm>
            <a:off x="17259300" y="1543050"/>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4">
              <a:alphaModFix/>
            </a:blip>
            <a:stretch>
              <a:fillRect b="0" l="0" r="0" t="0"/>
            </a:stretch>
          </a:blipFill>
          <a:ln>
            <a:noFill/>
          </a:ln>
        </p:spPr>
      </p:sp>
      <p:sp>
        <p:nvSpPr>
          <p:cNvPr id="966" name="Google Shape;966;p57"/>
          <p:cNvSpPr txBox="1"/>
          <p:nvPr/>
        </p:nvSpPr>
        <p:spPr>
          <a:xfrm>
            <a:off x="1580936" y="1461726"/>
            <a:ext cx="14802300" cy="903000"/>
          </a:xfrm>
          <a:prstGeom prst="rect">
            <a:avLst/>
          </a:prstGeom>
          <a:noFill/>
          <a:ln>
            <a:noFill/>
          </a:ln>
        </p:spPr>
        <p:txBody>
          <a:bodyPr anchorCtr="0" anchor="t" bIns="0" lIns="0" spcFirstLastPara="1" rIns="0" wrap="square" tIns="0">
            <a:spAutoFit/>
          </a:bodyPr>
          <a:lstStyle/>
          <a:p>
            <a:pPr indent="0" lvl="0" marL="0" rtl="0" algn="l">
              <a:lnSpc>
                <a:spcPct val="160027"/>
              </a:lnSpc>
              <a:spcBef>
                <a:spcPts val="0"/>
              </a:spcBef>
              <a:spcAft>
                <a:spcPts val="0"/>
              </a:spcAft>
              <a:buNone/>
            </a:pPr>
            <a:r>
              <a:rPr b="1" lang="en-US" sz="5867">
                <a:solidFill>
                  <a:srgbClr val="FFFFFF"/>
                </a:solidFill>
                <a:highlight>
                  <a:srgbClr val="FF0000"/>
                </a:highlight>
                <a:latin typeface="Roboto"/>
                <a:ea typeface="Roboto"/>
                <a:cs typeface="Roboto"/>
                <a:sym typeface="Roboto"/>
              </a:rPr>
              <a:t>Youtube’s</a:t>
            </a:r>
            <a:r>
              <a:rPr b="1" lang="en-US" sz="5867">
                <a:solidFill>
                  <a:schemeClr val="lt1"/>
                </a:solidFill>
                <a:latin typeface="Roboto"/>
                <a:ea typeface="Roboto"/>
                <a:cs typeface="Roboto"/>
                <a:sym typeface="Roboto"/>
              </a:rPr>
              <a:t> Search Engine has three layers:</a:t>
            </a:r>
            <a:endParaRPr b="1" sz="5867">
              <a:solidFill>
                <a:srgbClr val="FFFFFF"/>
              </a:solidFill>
              <a:highlight>
                <a:srgbClr val="FF0000"/>
              </a:highlight>
              <a:latin typeface="Roboto"/>
              <a:ea typeface="Roboto"/>
              <a:cs typeface="Roboto"/>
              <a:sym typeface="Roboto"/>
            </a:endParaRPr>
          </a:p>
        </p:txBody>
      </p:sp>
      <p:cxnSp>
        <p:nvCxnSpPr>
          <p:cNvPr id="967" name="Google Shape;967;p57"/>
          <p:cNvCxnSpPr/>
          <p:nvPr/>
        </p:nvCxnSpPr>
        <p:spPr>
          <a:xfrm>
            <a:off x="6302375" y="3868800"/>
            <a:ext cx="31800" cy="5318100"/>
          </a:xfrm>
          <a:prstGeom prst="straightConnector1">
            <a:avLst/>
          </a:prstGeom>
          <a:noFill/>
          <a:ln cap="flat" cmpd="sng" w="38100">
            <a:solidFill>
              <a:schemeClr val="lt1"/>
            </a:solidFill>
            <a:prstDash val="dot"/>
            <a:round/>
            <a:headEnd len="med" w="med" type="none"/>
            <a:tailEnd len="med" w="med" type="none"/>
          </a:ln>
        </p:spPr>
      </p:cxnSp>
      <p:cxnSp>
        <p:nvCxnSpPr>
          <p:cNvPr id="968" name="Google Shape;968;p57"/>
          <p:cNvCxnSpPr/>
          <p:nvPr/>
        </p:nvCxnSpPr>
        <p:spPr>
          <a:xfrm>
            <a:off x="12582525" y="3941825"/>
            <a:ext cx="31800" cy="5318100"/>
          </a:xfrm>
          <a:prstGeom prst="straightConnector1">
            <a:avLst/>
          </a:prstGeom>
          <a:noFill/>
          <a:ln cap="flat" cmpd="sng" w="38100">
            <a:solidFill>
              <a:schemeClr val="lt1"/>
            </a:solidFill>
            <a:prstDash val="dot"/>
            <a:round/>
            <a:headEnd len="med" w="med" type="none"/>
            <a:tailEnd len="med" w="med" type="none"/>
          </a:ln>
        </p:spPr>
      </p:cxnSp>
      <p:sp>
        <p:nvSpPr>
          <p:cNvPr id="969" name="Google Shape;969;p57"/>
          <p:cNvSpPr txBox="1"/>
          <p:nvPr/>
        </p:nvSpPr>
        <p:spPr>
          <a:xfrm>
            <a:off x="2313525" y="3914250"/>
            <a:ext cx="3072300" cy="4617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30000">
                <a:solidFill>
                  <a:srgbClr val="FF0000"/>
                </a:solidFill>
                <a:latin typeface="Roboto Serif Black"/>
                <a:ea typeface="Roboto Serif Black"/>
                <a:cs typeface="Roboto Serif Black"/>
                <a:sym typeface="Roboto Serif Black"/>
              </a:rPr>
              <a:t>#</a:t>
            </a:r>
            <a:endParaRPr sz="30000">
              <a:latin typeface="Roboto Serif Black"/>
              <a:ea typeface="Roboto Serif Black"/>
              <a:cs typeface="Roboto Serif Black"/>
              <a:sym typeface="Roboto Serif Black"/>
            </a:endParaRPr>
          </a:p>
        </p:txBody>
      </p:sp>
      <p:sp>
        <p:nvSpPr>
          <p:cNvPr id="970" name="Google Shape;970;p57"/>
          <p:cNvSpPr/>
          <p:nvPr/>
        </p:nvSpPr>
        <p:spPr>
          <a:xfrm>
            <a:off x="7685875" y="4321151"/>
            <a:ext cx="3544940" cy="3448927"/>
          </a:xfrm>
          <a:custGeom>
            <a:rect b="b" l="l" r="r" t="t"/>
            <a:pathLst>
              <a:path extrusionOk="0" h="1908120" w="1817918">
                <a:moveTo>
                  <a:pt x="0" y="0"/>
                </a:moveTo>
                <a:lnTo>
                  <a:pt x="1817918" y="0"/>
                </a:lnTo>
                <a:lnTo>
                  <a:pt x="1817918" y="1908120"/>
                </a:lnTo>
                <a:lnTo>
                  <a:pt x="0" y="1908120"/>
                </a:lnTo>
                <a:lnTo>
                  <a:pt x="0" y="0"/>
                </a:lnTo>
                <a:close/>
              </a:path>
            </a:pathLst>
          </a:custGeom>
          <a:blipFill rotWithShape="1">
            <a:blip r:embed="rId5">
              <a:alphaModFix/>
            </a:blip>
            <a:stretch>
              <a:fillRect b="0" l="0" r="0" t="0"/>
            </a:stretch>
          </a:blipFill>
          <a:ln>
            <a:noFill/>
          </a:ln>
        </p:spPr>
      </p:sp>
      <p:sp>
        <p:nvSpPr>
          <p:cNvPr id="971" name="Google Shape;971;p57"/>
          <p:cNvSpPr/>
          <p:nvPr/>
        </p:nvSpPr>
        <p:spPr>
          <a:xfrm flipH="1">
            <a:off x="13530885" y="4040588"/>
            <a:ext cx="3538865" cy="4364904"/>
          </a:xfrm>
          <a:custGeom>
            <a:rect b="b" l="l" r="r" t="t"/>
            <a:pathLst>
              <a:path extrusionOk="0" h="6191353" w="5617246">
                <a:moveTo>
                  <a:pt x="5617246" y="0"/>
                </a:moveTo>
                <a:lnTo>
                  <a:pt x="0" y="0"/>
                </a:lnTo>
                <a:lnTo>
                  <a:pt x="0" y="6191353"/>
                </a:lnTo>
                <a:lnTo>
                  <a:pt x="5617246" y="6191353"/>
                </a:lnTo>
                <a:lnTo>
                  <a:pt x="5617246" y="0"/>
                </a:lnTo>
                <a:close/>
              </a:path>
            </a:pathLst>
          </a:custGeom>
          <a:blipFill rotWithShape="1">
            <a:blip r:embed="rId6">
              <a:alphaModFix/>
            </a:blip>
            <a:stretch>
              <a:fillRect b="0" l="0" r="0" t="0"/>
            </a:stretch>
          </a:blipFill>
          <a:ln>
            <a:noFill/>
          </a:ln>
        </p:spPr>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282828"/>
        </a:solidFill>
      </p:bgPr>
    </p:bg>
    <p:spTree>
      <p:nvGrpSpPr>
        <p:cNvPr id="975" name="Shape 975"/>
        <p:cNvGrpSpPr/>
        <p:nvPr/>
      </p:nvGrpSpPr>
      <p:grpSpPr>
        <a:xfrm>
          <a:off x="0" y="0"/>
          <a:ext cx="0" cy="0"/>
          <a:chOff x="0" y="0"/>
          <a:chExt cx="0" cy="0"/>
        </a:xfrm>
      </p:grpSpPr>
      <p:pic>
        <p:nvPicPr>
          <p:cNvPr id="976" name="Google Shape;976;p58"/>
          <p:cNvPicPr preferRelativeResize="0"/>
          <p:nvPr/>
        </p:nvPicPr>
        <p:blipFill>
          <a:blip r:embed="rId3">
            <a:alphaModFix/>
          </a:blip>
          <a:stretch>
            <a:fillRect/>
          </a:stretch>
        </p:blipFill>
        <p:spPr>
          <a:xfrm>
            <a:off x="55227" y="0"/>
            <a:ext cx="18177546" cy="10287000"/>
          </a:xfrm>
          <a:prstGeom prst="rect">
            <a:avLst/>
          </a:prstGeom>
          <a:noFill/>
          <a:ln>
            <a:noFill/>
          </a:ln>
        </p:spPr>
      </p:pic>
      <p:sp>
        <p:nvSpPr>
          <p:cNvPr id="977" name="Google Shape;977;p58"/>
          <p:cNvSpPr/>
          <p:nvPr/>
        </p:nvSpPr>
        <p:spPr>
          <a:xfrm>
            <a:off x="16514200" y="9304225"/>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4">
              <a:alphaModFix/>
            </a:blip>
            <a:stretch>
              <a:fillRect b="0" l="0" r="0" t="0"/>
            </a:stretch>
          </a:blipFill>
          <a:ln>
            <a:noFill/>
          </a:ln>
        </p:spPr>
      </p:sp>
      <p:sp>
        <p:nvSpPr>
          <p:cNvPr id="978" name="Google Shape;978;p58"/>
          <p:cNvSpPr/>
          <p:nvPr/>
        </p:nvSpPr>
        <p:spPr>
          <a:xfrm>
            <a:off x="-1073075" y="-1301675"/>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4">
              <a:alphaModFix/>
            </a:blip>
            <a:stretch>
              <a:fillRect b="0" l="0" r="0" t="0"/>
            </a:stretch>
          </a:blipFill>
          <a:ln>
            <a:noFill/>
          </a:ln>
        </p:spPr>
      </p:sp>
      <p:cxnSp>
        <p:nvCxnSpPr>
          <p:cNvPr id="979" name="Google Shape;979;p58"/>
          <p:cNvCxnSpPr/>
          <p:nvPr/>
        </p:nvCxnSpPr>
        <p:spPr>
          <a:xfrm>
            <a:off x="2143125" y="665125"/>
            <a:ext cx="12217500" cy="34800"/>
          </a:xfrm>
          <a:prstGeom prst="straightConnector1">
            <a:avLst/>
          </a:prstGeom>
          <a:noFill/>
          <a:ln cap="flat" cmpd="sng" w="38100">
            <a:solidFill>
              <a:srgbClr val="999999"/>
            </a:solidFill>
            <a:prstDash val="dot"/>
            <a:round/>
            <a:headEnd len="med" w="med" type="none"/>
            <a:tailEnd len="med" w="med" type="none"/>
          </a:ln>
        </p:spPr>
      </p:cxnSp>
      <p:grpSp>
        <p:nvGrpSpPr>
          <p:cNvPr id="980" name="Google Shape;980;p58"/>
          <p:cNvGrpSpPr/>
          <p:nvPr/>
        </p:nvGrpSpPr>
        <p:grpSpPr>
          <a:xfrm>
            <a:off x="15838125" y="435325"/>
            <a:ext cx="1306898" cy="341977"/>
            <a:chOff x="1543050" y="1527738"/>
            <a:chExt cx="1306898" cy="341977"/>
          </a:xfrm>
        </p:grpSpPr>
        <p:grpSp>
          <p:nvGrpSpPr>
            <p:cNvPr id="981" name="Google Shape;981;p58"/>
            <p:cNvGrpSpPr/>
            <p:nvPr/>
          </p:nvGrpSpPr>
          <p:grpSpPr>
            <a:xfrm>
              <a:off x="1543050" y="1527738"/>
              <a:ext cx="326664" cy="341977"/>
              <a:chOff x="0" y="-38100"/>
              <a:chExt cx="812800" cy="850900"/>
            </a:xfrm>
          </p:grpSpPr>
          <p:sp>
            <p:nvSpPr>
              <p:cNvPr id="982" name="Google Shape;982;p5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8"/>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84" name="Google Shape;984;p58"/>
            <p:cNvGrpSpPr/>
            <p:nvPr/>
          </p:nvGrpSpPr>
          <p:grpSpPr>
            <a:xfrm>
              <a:off x="2523284" y="1527738"/>
              <a:ext cx="326664" cy="341977"/>
              <a:chOff x="0" y="-38100"/>
              <a:chExt cx="812800" cy="850900"/>
            </a:xfrm>
          </p:grpSpPr>
          <p:sp>
            <p:nvSpPr>
              <p:cNvPr id="985" name="Google Shape;985;p5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8"/>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87" name="Google Shape;987;p58"/>
            <p:cNvGrpSpPr/>
            <p:nvPr/>
          </p:nvGrpSpPr>
          <p:grpSpPr>
            <a:xfrm>
              <a:off x="2034720" y="1527738"/>
              <a:ext cx="326664" cy="341977"/>
              <a:chOff x="0" y="-38100"/>
              <a:chExt cx="812800" cy="850900"/>
            </a:xfrm>
          </p:grpSpPr>
          <p:sp>
            <p:nvSpPr>
              <p:cNvPr id="988" name="Google Shape;988;p5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8"/>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990" name="Google Shape;990;p58"/>
          <p:cNvGrpSpPr/>
          <p:nvPr/>
        </p:nvGrpSpPr>
        <p:grpSpPr>
          <a:xfrm>
            <a:off x="784526" y="435324"/>
            <a:ext cx="16090101" cy="1908676"/>
            <a:chOff x="784526" y="359124"/>
            <a:chExt cx="16090101" cy="1908676"/>
          </a:xfrm>
        </p:grpSpPr>
        <p:grpSp>
          <p:nvGrpSpPr>
            <p:cNvPr id="991" name="Google Shape;991;p58"/>
            <p:cNvGrpSpPr/>
            <p:nvPr/>
          </p:nvGrpSpPr>
          <p:grpSpPr>
            <a:xfrm>
              <a:off x="784526" y="359124"/>
              <a:ext cx="16090101" cy="1908676"/>
              <a:chOff x="799299" y="468742"/>
              <a:chExt cx="16090101" cy="2613908"/>
            </a:xfrm>
          </p:grpSpPr>
          <p:sp>
            <p:nvSpPr>
              <p:cNvPr id="992" name="Google Shape;992;p58"/>
              <p:cNvSpPr/>
              <p:nvPr/>
            </p:nvSpPr>
            <p:spPr>
              <a:xfrm>
                <a:off x="1398600" y="1314450"/>
                <a:ext cx="15490800" cy="1768200"/>
              </a:xfrm>
              <a:prstGeom prst="rect">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93" name="Google Shape;993;p58"/>
              <p:cNvSpPr/>
              <p:nvPr/>
            </p:nvSpPr>
            <p:spPr>
              <a:xfrm>
                <a:off x="799299" y="468742"/>
                <a:ext cx="1140844" cy="1391483"/>
              </a:xfrm>
              <a:custGeom>
                <a:rect b="b" l="l" r="r" t="t"/>
                <a:pathLst>
                  <a:path extrusionOk="0" h="1306557" w="1264093">
                    <a:moveTo>
                      <a:pt x="0" y="0"/>
                    </a:moveTo>
                    <a:lnTo>
                      <a:pt x="1264093" y="0"/>
                    </a:lnTo>
                    <a:lnTo>
                      <a:pt x="1264093" y="1306556"/>
                    </a:lnTo>
                    <a:lnTo>
                      <a:pt x="0" y="1306556"/>
                    </a:lnTo>
                    <a:lnTo>
                      <a:pt x="0" y="0"/>
                    </a:lnTo>
                    <a:close/>
                  </a:path>
                </a:pathLst>
              </a:custGeom>
              <a:blipFill rotWithShape="1">
                <a:blip r:embed="rId5">
                  <a:alphaModFix/>
                </a:blip>
                <a:stretch>
                  <a:fillRect b="0" l="0" r="0" t="0"/>
                </a:stretch>
              </a:blipFill>
              <a:ln>
                <a:noFill/>
              </a:ln>
            </p:spPr>
          </p:sp>
        </p:grpSp>
        <p:sp>
          <p:nvSpPr>
            <p:cNvPr id="994" name="Google Shape;994;p58"/>
            <p:cNvSpPr txBox="1"/>
            <p:nvPr/>
          </p:nvSpPr>
          <p:spPr>
            <a:xfrm>
              <a:off x="1926450" y="1005888"/>
              <a:ext cx="14435100" cy="10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lt1"/>
                  </a:solidFill>
                  <a:latin typeface="Roboto Medium"/>
                  <a:ea typeface="Roboto Medium"/>
                  <a:cs typeface="Roboto Medium"/>
                  <a:sym typeface="Roboto Medium"/>
                </a:rPr>
                <a:t>Popular videos can have as high as </a:t>
              </a:r>
              <a:r>
                <a:rPr b="1" lang="en-US" sz="3200">
                  <a:solidFill>
                    <a:schemeClr val="lt1"/>
                  </a:solidFill>
                  <a:latin typeface="Roboto"/>
                  <a:ea typeface="Roboto"/>
                  <a:cs typeface="Roboto"/>
                  <a:sym typeface="Roboto"/>
                </a:rPr>
                <a:t>4Mn views</a:t>
              </a:r>
              <a:r>
                <a:rPr lang="en-US" sz="3200">
                  <a:solidFill>
                    <a:schemeClr val="lt1"/>
                  </a:solidFill>
                  <a:latin typeface="Roboto Medium"/>
                  <a:ea typeface="Roboto Medium"/>
                  <a:cs typeface="Roboto Medium"/>
                  <a:sym typeface="Roboto Medium"/>
                </a:rPr>
                <a:t> and are estimated to earn as much as USD </a:t>
              </a:r>
              <a:r>
                <a:rPr b="1" lang="en-US" sz="3200">
                  <a:solidFill>
                    <a:schemeClr val="lt1"/>
                  </a:solidFill>
                  <a:latin typeface="Roboto"/>
                  <a:ea typeface="Roboto"/>
                  <a:cs typeface="Roboto"/>
                  <a:sym typeface="Roboto"/>
                </a:rPr>
                <a:t>$20k </a:t>
              </a:r>
              <a:r>
                <a:rPr lang="en-US" sz="3200">
                  <a:solidFill>
                    <a:schemeClr val="lt1"/>
                  </a:solidFill>
                  <a:latin typeface="Roboto Medium"/>
                  <a:ea typeface="Roboto Medium"/>
                  <a:cs typeface="Roboto Medium"/>
                  <a:sym typeface="Roboto Medium"/>
                </a:rPr>
                <a:t>per video from Adsense.</a:t>
              </a:r>
              <a:endParaRPr b="1" sz="3200">
                <a:solidFill>
                  <a:schemeClr val="lt1"/>
                </a:solidFill>
                <a:latin typeface="Roboto"/>
                <a:ea typeface="Roboto"/>
                <a:cs typeface="Roboto"/>
                <a:sym typeface="Roboto"/>
              </a:endParaRPr>
            </a:p>
          </p:txBody>
        </p:sp>
      </p:grpSp>
      <p:pic>
        <p:nvPicPr>
          <p:cNvPr id="995" name="Google Shape;995;p58"/>
          <p:cNvPicPr preferRelativeResize="0"/>
          <p:nvPr/>
        </p:nvPicPr>
        <p:blipFill rotWithShape="1">
          <a:blip r:embed="rId6">
            <a:alphaModFix/>
          </a:blip>
          <a:srcRect b="0" l="8037" r="9529" t="7261"/>
          <a:stretch/>
        </p:blipFill>
        <p:spPr>
          <a:xfrm>
            <a:off x="653725" y="2851775"/>
            <a:ext cx="16696775" cy="6574349"/>
          </a:xfrm>
          <a:prstGeom prst="rect">
            <a:avLst/>
          </a:prstGeom>
          <a:noFill/>
          <a:ln>
            <a:noFill/>
          </a:ln>
        </p:spPr>
      </p:pic>
      <p:sp>
        <p:nvSpPr>
          <p:cNvPr id="996" name="Google Shape;996;p58"/>
          <p:cNvSpPr txBox="1"/>
          <p:nvPr/>
        </p:nvSpPr>
        <p:spPr>
          <a:xfrm>
            <a:off x="4572000" y="2937900"/>
            <a:ext cx="1223400" cy="523200"/>
          </a:xfrm>
          <a:prstGeom prst="rect">
            <a:avLst/>
          </a:prstGeom>
          <a:solidFill>
            <a:srgbClr val="FF0000"/>
          </a:solidFill>
          <a:ln>
            <a:noFill/>
          </a:ln>
          <a:effectLst>
            <a:outerShdw blurRad="57150" rotWithShape="0" algn="bl" dir="6000000" dist="114300">
              <a:srgbClr val="000000">
                <a:alpha val="50000"/>
              </a:srgbClr>
            </a:outerShdw>
          </a:effectLst>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3400">
                <a:solidFill>
                  <a:schemeClr val="lt1"/>
                </a:solidFill>
                <a:latin typeface="Roboto Black"/>
                <a:ea typeface="Roboto Black"/>
                <a:cs typeface="Roboto Black"/>
                <a:sym typeface="Roboto Black"/>
              </a:rPr>
              <a:t>$20K</a:t>
            </a:r>
            <a:endParaRPr sz="3400">
              <a:solidFill>
                <a:schemeClr val="lt1"/>
              </a:solidFill>
              <a:latin typeface="Roboto Black"/>
              <a:ea typeface="Roboto Black"/>
              <a:cs typeface="Roboto Black"/>
              <a:sym typeface="Roboto Black"/>
            </a:endParaRPr>
          </a:p>
        </p:txBody>
      </p:sp>
      <p:sp>
        <p:nvSpPr>
          <p:cNvPr id="997" name="Google Shape;997;p58"/>
          <p:cNvSpPr txBox="1"/>
          <p:nvPr/>
        </p:nvSpPr>
        <p:spPr>
          <a:xfrm>
            <a:off x="8257750" y="5238075"/>
            <a:ext cx="1223400" cy="523200"/>
          </a:xfrm>
          <a:prstGeom prst="rect">
            <a:avLst/>
          </a:prstGeom>
          <a:solidFill>
            <a:srgbClr val="FF0000"/>
          </a:solidFill>
          <a:ln>
            <a:noFill/>
          </a:ln>
          <a:effectLst>
            <a:outerShdw blurRad="57150" rotWithShape="0" algn="bl" dir="6000000" dist="114300">
              <a:srgbClr val="000000">
                <a:alpha val="50000"/>
              </a:srgbClr>
            </a:outerShdw>
          </a:effectLst>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3400">
                <a:solidFill>
                  <a:schemeClr val="lt1"/>
                </a:solidFill>
                <a:latin typeface="Roboto Black"/>
                <a:ea typeface="Roboto Black"/>
                <a:cs typeface="Roboto Black"/>
                <a:sym typeface="Roboto Black"/>
              </a:rPr>
              <a:t>$10K</a:t>
            </a:r>
            <a:endParaRPr sz="3400">
              <a:solidFill>
                <a:schemeClr val="lt1"/>
              </a:solidFill>
              <a:latin typeface="Roboto Black"/>
              <a:ea typeface="Roboto Black"/>
              <a:cs typeface="Roboto Black"/>
              <a:sym typeface="Roboto Black"/>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01" name="Shape 1001"/>
        <p:cNvGrpSpPr/>
        <p:nvPr/>
      </p:nvGrpSpPr>
      <p:grpSpPr>
        <a:xfrm>
          <a:off x="0" y="0"/>
          <a:ext cx="0" cy="0"/>
          <a:chOff x="0" y="0"/>
          <a:chExt cx="0" cy="0"/>
        </a:xfrm>
      </p:grpSpPr>
      <p:sp>
        <p:nvSpPr>
          <p:cNvPr id="1002" name="Google Shape;1002;p59"/>
          <p:cNvSpPr/>
          <p:nvPr/>
        </p:nvSpPr>
        <p:spPr>
          <a:xfrm>
            <a:off x="0" y="0"/>
            <a:ext cx="18291631" cy="10289042"/>
          </a:xfrm>
          <a:custGeom>
            <a:rect b="b" l="l" r="r" t="t"/>
            <a:pathLst>
              <a:path extrusionOk="0" h="5748068" w="10218788">
                <a:moveTo>
                  <a:pt x="10094327" y="5748068"/>
                </a:moveTo>
                <a:lnTo>
                  <a:pt x="124460" y="5748068"/>
                </a:lnTo>
                <a:cubicBezTo>
                  <a:pt x="55880" y="5748068"/>
                  <a:pt x="0" y="5692188"/>
                  <a:pt x="0" y="5623608"/>
                </a:cubicBezTo>
                <a:lnTo>
                  <a:pt x="0" y="124460"/>
                </a:lnTo>
                <a:cubicBezTo>
                  <a:pt x="0" y="55880"/>
                  <a:pt x="55880" y="0"/>
                  <a:pt x="124460" y="0"/>
                </a:cubicBezTo>
                <a:lnTo>
                  <a:pt x="10094328" y="0"/>
                </a:lnTo>
                <a:cubicBezTo>
                  <a:pt x="10162908" y="0"/>
                  <a:pt x="10218788" y="55880"/>
                  <a:pt x="10218788" y="124460"/>
                </a:cubicBezTo>
                <a:lnTo>
                  <a:pt x="10218788" y="5623608"/>
                </a:lnTo>
                <a:cubicBezTo>
                  <a:pt x="10218788" y="5692188"/>
                  <a:pt x="10162908" y="5748068"/>
                  <a:pt x="10094328" y="5748068"/>
                </a:cubicBezTo>
                <a:close/>
              </a:path>
            </a:pathLst>
          </a:cu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3" name="Google Shape;1003;p59"/>
          <p:cNvPicPr preferRelativeResize="0"/>
          <p:nvPr/>
        </p:nvPicPr>
        <p:blipFill>
          <a:blip r:embed="rId3">
            <a:alphaModFix/>
          </a:blip>
          <a:stretch>
            <a:fillRect/>
          </a:stretch>
        </p:blipFill>
        <p:spPr>
          <a:xfrm>
            <a:off x="55227" y="0"/>
            <a:ext cx="18177546" cy="10287000"/>
          </a:xfrm>
          <a:prstGeom prst="rect">
            <a:avLst/>
          </a:prstGeom>
          <a:noFill/>
          <a:ln>
            <a:noFill/>
          </a:ln>
        </p:spPr>
      </p:pic>
      <p:sp>
        <p:nvSpPr>
          <p:cNvPr id="1004" name="Google Shape;1004;p59"/>
          <p:cNvSpPr/>
          <p:nvPr/>
        </p:nvSpPr>
        <p:spPr>
          <a:xfrm>
            <a:off x="7299265" y="2965333"/>
            <a:ext cx="1555750" cy="1555750"/>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0000">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9"/>
          <p:cNvSpPr txBox="1"/>
          <p:nvPr/>
        </p:nvSpPr>
        <p:spPr>
          <a:xfrm>
            <a:off x="2013426" y="1294120"/>
            <a:ext cx="2768700" cy="345900"/>
          </a:xfrm>
          <a:prstGeom prst="rect">
            <a:avLst/>
          </a:prstGeom>
          <a:noFill/>
          <a:ln>
            <a:noFill/>
          </a:ln>
        </p:spPr>
        <p:txBody>
          <a:bodyPr anchorCtr="0" anchor="t" bIns="0" lIns="0" spcFirstLastPara="1" rIns="0" wrap="square" tIns="0">
            <a:spAutoFit/>
          </a:bodyPr>
          <a:lstStyle/>
          <a:p>
            <a:pPr indent="0" lvl="0" marL="0" marR="0" rtl="0" algn="l">
              <a:lnSpc>
                <a:spcPct val="140035"/>
              </a:lnSpc>
              <a:spcBef>
                <a:spcPts val="0"/>
              </a:spcBef>
              <a:spcAft>
                <a:spcPts val="0"/>
              </a:spcAft>
              <a:buNone/>
            </a:pPr>
            <a:r>
              <a:rPr b="1" i="0" lang="en-US" sz="2248" u="none" cap="none" strike="noStrike">
                <a:solidFill>
                  <a:srgbClr val="FFFFFF"/>
                </a:solidFill>
                <a:latin typeface="Poppins SemiBold"/>
                <a:ea typeface="Poppins SemiBold"/>
                <a:cs typeface="Poppins SemiBold"/>
                <a:sym typeface="Poppins SemiBold"/>
              </a:rPr>
              <a:t>CH4T G</a:t>
            </a:r>
            <a:r>
              <a:rPr b="1" i="0" lang="en-US" sz="2248" u="none" cap="none" strike="noStrike">
                <a:solidFill>
                  <a:srgbClr val="FFFFFF"/>
                </a:solidFill>
                <a:latin typeface="Poppins SemiBold"/>
                <a:ea typeface="Poppins SemiBold"/>
                <a:cs typeface="Poppins SemiBold"/>
                <a:sym typeface="Poppins SemiBold"/>
              </a:rPr>
              <a:t>P</a:t>
            </a:r>
            <a:r>
              <a:rPr b="1" i="0" lang="en-US" sz="2248" u="none" cap="none" strike="noStrike">
                <a:solidFill>
                  <a:srgbClr val="FFFFFF"/>
                </a:solidFill>
                <a:latin typeface="Poppins SemiBold"/>
                <a:ea typeface="Poppins SemiBold"/>
                <a:cs typeface="Poppins SemiBold"/>
                <a:sym typeface="Poppins SemiBold"/>
              </a:rPr>
              <a:t>T</a:t>
            </a:r>
            <a:endParaRPr/>
          </a:p>
        </p:txBody>
      </p:sp>
      <p:grpSp>
        <p:nvGrpSpPr>
          <p:cNvPr id="1006" name="Google Shape;1006;p59"/>
          <p:cNvGrpSpPr/>
          <p:nvPr/>
        </p:nvGrpSpPr>
        <p:grpSpPr>
          <a:xfrm>
            <a:off x="10025058" y="549524"/>
            <a:ext cx="10707724" cy="8731250"/>
            <a:chOff x="10025058" y="778124"/>
            <a:chExt cx="10707724" cy="8731250"/>
          </a:xfrm>
        </p:grpSpPr>
        <p:sp>
          <p:nvSpPr>
            <p:cNvPr id="1007" name="Google Shape;1007;p59"/>
            <p:cNvSpPr/>
            <p:nvPr/>
          </p:nvSpPr>
          <p:spPr>
            <a:xfrm>
              <a:off x="12001532" y="778124"/>
              <a:ext cx="8731250" cy="8731250"/>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0000">
                <a:alpha val="2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9"/>
            <p:cNvSpPr/>
            <p:nvPr/>
          </p:nvSpPr>
          <p:spPr>
            <a:xfrm>
              <a:off x="10065305" y="1250651"/>
              <a:ext cx="6776499" cy="7406010"/>
            </a:xfrm>
            <a:custGeom>
              <a:rect b="b" l="l" r="r" t="t"/>
              <a:pathLst>
                <a:path extrusionOk="0" h="7406010" w="6776499">
                  <a:moveTo>
                    <a:pt x="0" y="0"/>
                  </a:moveTo>
                  <a:lnTo>
                    <a:pt x="6776499" y="0"/>
                  </a:lnTo>
                  <a:lnTo>
                    <a:pt x="6776499" y="7406010"/>
                  </a:lnTo>
                  <a:lnTo>
                    <a:pt x="0" y="7406010"/>
                  </a:lnTo>
                  <a:lnTo>
                    <a:pt x="0" y="0"/>
                  </a:lnTo>
                  <a:close/>
                </a:path>
              </a:pathLst>
            </a:custGeom>
            <a:blipFill rotWithShape="1">
              <a:blip r:embed="rId4">
                <a:alphaModFix/>
              </a:blip>
              <a:stretch>
                <a:fillRect b="0" l="0" r="0" t="0"/>
              </a:stretch>
            </a:blipFill>
            <a:ln>
              <a:noFill/>
            </a:ln>
          </p:spPr>
        </p:sp>
        <p:sp>
          <p:nvSpPr>
            <p:cNvPr id="1009" name="Google Shape;1009;p59"/>
            <p:cNvSpPr/>
            <p:nvPr/>
          </p:nvSpPr>
          <p:spPr>
            <a:xfrm rot="921333">
              <a:off x="10354548" y="4535988"/>
              <a:ext cx="4675285" cy="3118801"/>
            </a:xfrm>
            <a:custGeom>
              <a:rect b="b" l="l" r="r" t="t"/>
              <a:pathLst>
                <a:path extrusionOk="0" h="3116542" w="4671899">
                  <a:moveTo>
                    <a:pt x="0" y="0"/>
                  </a:moveTo>
                  <a:lnTo>
                    <a:pt x="4671899" y="0"/>
                  </a:lnTo>
                  <a:lnTo>
                    <a:pt x="4671899" y="3116542"/>
                  </a:lnTo>
                  <a:lnTo>
                    <a:pt x="0" y="3116542"/>
                  </a:lnTo>
                  <a:lnTo>
                    <a:pt x="0" y="0"/>
                  </a:lnTo>
                  <a:close/>
                </a:path>
              </a:pathLst>
            </a:custGeom>
            <a:blipFill rotWithShape="1">
              <a:blip r:embed="rId5">
                <a:alphaModFix amt="78000"/>
              </a:blip>
              <a:stretch>
                <a:fillRect b="-1939" l="0" r="-203333" t="0"/>
              </a:stretch>
            </a:blipFill>
            <a:ln>
              <a:noFill/>
            </a:ln>
          </p:spPr>
        </p:sp>
        <p:pic>
          <p:nvPicPr>
            <p:cNvPr id="1010" name="Google Shape;1010;p59"/>
            <p:cNvPicPr preferRelativeResize="0"/>
            <p:nvPr/>
          </p:nvPicPr>
          <p:blipFill rotWithShape="1">
            <a:blip r:embed="rId6">
              <a:alphaModFix/>
            </a:blip>
            <a:srcRect b="0" l="0" r="66846" t="0"/>
            <a:stretch/>
          </p:blipFill>
          <p:spPr>
            <a:xfrm rot="945663">
              <a:off x="11492423" y="4881080"/>
              <a:ext cx="4329591" cy="2927694"/>
            </a:xfrm>
            <a:prstGeom prst="rect">
              <a:avLst/>
            </a:prstGeom>
            <a:noFill/>
            <a:ln>
              <a:noFill/>
            </a:ln>
          </p:spPr>
        </p:pic>
        <p:sp>
          <p:nvSpPr>
            <p:cNvPr id="1011" name="Google Shape;1011;p59"/>
            <p:cNvSpPr/>
            <p:nvPr/>
          </p:nvSpPr>
          <p:spPr>
            <a:xfrm>
              <a:off x="14017117" y="6004908"/>
              <a:ext cx="3242183" cy="3031441"/>
            </a:xfrm>
            <a:custGeom>
              <a:rect b="b" l="l" r="r" t="t"/>
              <a:pathLst>
                <a:path extrusionOk="0" h="3031441" w="3242183">
                  <a:moveTo>
                    <a:pt x="0" y="0"/>
                  </a:moveTo>
                  <a:lnTo>
                    <a:pt x="3242183" y="0"/>
                  </a:lnTo>
                  <a:lnTo>
                    <a:pt x="3242183" y="3031441"/>
                  </a:lnTo>
                  <a:lnTo>
                    <a:pt x="0" y="3031441"/>
                  </a:lnTo>
                  <a:lnTo>
                    <a:pt x="0" y="0"/>
                  </a:lnTo>
                  <a:close/>
                </a:path>
              </a:pathLst>
            </a:custGeom>
            <a:blipFill rotWithShape="1">
              <a:blip r:embed="rId7">
                <a:alphaModFix/>
              </a:blip>
              <a:stretch>
                <a:fillRect b="0" l="0" r="0" t="0"/>
              </a:stretch>
            </a:blipFill>
            <a:ln>
              <a:noFill/>
            </a:ln>
          </p:spPr>
        </p:sp>
      </p:grpSp>
      <p:sp>
        <p:nvSpPr>
          <p:cNvPr id="1012" name="Google Shape;1012;p59"/>
          <p:cNvSpPr/>
          <p:nvPr/>
        </p:nvSpPr>
        <p:spPr>
          <a:xfrm>
            <a:off x="16429723" y="9392340"/>
            <a:ext cx="829577" cy="348422"/>
          </a:xfrm>
          <a:custGeom>
            <a:rect b="b" l="l" r="r" t="t"/>
            <a:pathLst>
              <a:path extrusionOk="0" h="348422" w="829577">
                <a:moveTo>
                  <a:pt x="0" y="0"/>
                </a:moveTo>
                <a:lnTo>
                  <a:pt x="829577" y="0"/>
                </a:lnTo>
                <a:lnTo>
                  <a:pt x="829577" y="348422"/>
                </a:lnTo>
                <a:lnTo>
                  <a:pt x="0" y="348422"/>
                </a:lnTo>
                <a:lnTo>
                  <a:pt x="0" y="0"/>
                </a:lnTo>
                <a:close/>
              </a:path>
            </a:pathLst>
          </a:custGeom>
          <a:blipFill rotWithShape="1">
            <a:blip r:embed="rId8">
              <a:alphaModFix/>
            </a:blip>
            <a:stretch>
              <a:fillRect b="0" l="0" r="0" t="0"/>
            </a:stretch>
          </a:blipFill>
          <a:ln>
            <a:noFill/>
          </a:ln>
        </p:spPr>
      </p:sp>
      <p:cxnSp>
        <p:nvCxnSpPr>
          <p:cNvPr id="1013" name="Google Shape;1013;p59"/>
          <p:cNvCxnSpPr/>
          <p:nvPr/>
        </p:nvCxnSpPr>
        <p:spPr>
          <a:xfrm>
            <a:off x="1028700" y="9234487"/>
            <a:ext cx="16230600" cy="0"/>
          </a:xfrm>
          <a:prstGeom prst="straightConnector1">
            <a:avLst/>
          </a:prstGeom>
          <a:noFill/>
          <a:ln cap="flat" cmpd="sng" w="47625">
            <a:solidFill>
              <a:srgbClr val="FFFFFF"/>
            </a:solidFill>
            <a:prstDash val="dot"/>
            <a:round/>
            <a:headEnd len="sm" w="sm" type="none"/>
            <a:tailEnd len="sm" w="sm" type="none"/>
          </a:ln>
        </p:spPr>
      </p:cxnSp>
      <p:sp>
        <p:nvSpPr>
          <p:cNvPr id="1014" name="Google Shape;1014;p59"/>
          <p:cNvSpPr/>
          <p:nvPr/>
        </p:nvSpPr>
        <p:spPr>
          <a:xfrm>
            <a:off x="6950790" y="2666599"/>
            <a:ext cx="2216693" cy="2216693"/>
          </a:xfrm>
          <a:custGeom>
            <a:rect b="b" l="l" r="r" t="t"/>
            <a:pathLst>
              <a:path extrusionOk="0" h="2216693" w="2216693">
                <a:moveTo>
                  <a:pt x="0" y="0"/>
                </a:moveTo>
                <a:lnTo>
                  <a:pt x="2216693" y="0"/>
                </a:lnTo>
                <a:lnTo>
                  <a:pt x="2216693" y="2216693"/>
                </a:lnTo>
                <a:lnTo>
                  <a:pt x="0" y="2216693"/>
                </a:lnTo>
                <a:lnTo>
                  <a:pt x="0" y="0"/>
                </a:lnTo>
                <a:close/>
              </a:path>
            </a:pathLst>
          </a:custGeom>
          <a:blipFill rotWithShape="1">
            <a:blip r:embed="rId9">
              <a:alphaModFix/>
            </a:blip>
            <a:stretch>
              <a:fillRect b="0" l="0" r="0" t="0"/>
            </a:stretch>
          </a:blipFill>
          <a:ln>
            <a:noFill/>
          </a:ln>
        </p:spPr>
      </p:sp>
      <p:sp>
        <p:nvSpPr>
          <p:cNvPr id="1015" name="Google Shape;1015;p59"/>
          <p:cNvSpPr/>
          <p:nvPr/>
        </p:nvSpPr>
        <p:spPr>
          <a:xfrm>
            <a:off x="1394574" y="1293949"/>
            <a:ext cx="439272" cy="346238"/>
          </a:xfrm>
          <a:custGeom>
            <a:rect b="b" l="l" r="r" t="t"/>
            <a:pathLst>
              <a:path extrusionOk="0" h="1306557" w="1264093">
                <a:moveTo>
                  <a:pt x="0" y="0"/>
                </a:moveTo>
                <a:lnTo>
                  <a:pt x="1264093" y="0"/>
                </a:lnTo>
                <a:lnTo>
                  <a:pt x="1264093" y="1306556"/>
                </a:lnTo>
                <a:lnTo>
                  <a:pt x="0" y="1306556"/>
                </a:lnTo>
                <a:lnTo>
                  <a:pt x="0" y="0"/>
                </a:lnTo>
                <a:close/>
              </a:path>
            </a:pathLst>
          </a:custGeom>
          <a:blipFill rotWithShape="1">
            <a:blip r:embed="rId10">
              <a:alphaModFix/>
            </a:blip>
            <a:stretch>
              <a:fillRect b="0" l="0" r="0" t="0"/>
            </a:stretch>
          </a:blipFill>
          <a:ln>
            <a:noFill/>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82828"/>
        </a:solidFill>
      </p:bgPr>
    </p:bg>
    <p:spTree>
      <p:nvGrpSpPr>
        <p:cNvPr id="210" name="Shape 210"/>
        <p:cNvGrpSpPr/>
        <p:nvPr/>
      </p:nvGrpSpPr>
      <p:grpSpPr>
        <a:xfrm>
          <a:off x="0" y="0"/>
          <a:ext cx="0" cy="0"/>
          <a:chOff x="0" y="0"/>
          <a:chExt cx="0" cy="0"/>
        </a:xfrm>
      </p:grpSpPr>
      <p:pic>
        <p:nvPicPr>
          <p:cNvPr id="211" name="Google Shape;211;p28"/>
          <p:cNvPicPr preferRelativeResize="0"/>
          <p:nvPr/>
        </p:nvPicPr>
        <p:blipFill>
          <a:blip r:embed="rId3">
            <a:alphaModFix/>
          </a:blip>
          <a:stretch>
            <a:fillRect/>
          </a:stretch>
        </p:blipFill>
        <p:spPr>
          <a:xfrm>
            <a:off x="55227" y="0"/>
            <a:ext cx="18177546" cy="10287000"/>
          </a:xfrm>
          <a:prstGeom prst="rect">
            <a:avLst/>
          </a:prstGeom>
          <a:noFill/>
          <a:ln>
            <a:noFill/>
          </a:ln>
        </p:spPr>
      </p:pic>
      <p:sp>
        <p:nvSpPr>
          <p:cNvPr id="212" name="Google Shape;212;p28"/>
          <p:cNvSpPr/>
          <p:nvPr/>
        </p:nvSpPr>
        <p:spPr>
          <a:xfrm>
            <a:off x="14128825" y="8743950"/>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4">
              <a:alphaModFix/>
            </a:blip>
            <a:stretch>
              <a:fillRect b="0" l="0" r="0" t="0"/>
            </a:stretch>
          </a:blipFill>
          <a:ln>
            <a:noFill/>
          </a:ln>
        </p:spPr>
      </p:sp>
      <p:sp>
        <p:nvSpPr>
          <p:cNvPr id="213" name="Google Shape;213;p28"/>
          <p:cNvSpPr/>
          <p:nvPr/>
        </p:nvSpPr>
        <p:spPr>
          <a:xfrm>
            <a:off x="-1073075" y="-1301675"/>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4">
              <a:alphaModFix/>
            </a:blip>
            <a:stretch>
              <a:fillRect b="0" l="0" r="0" t="0"/>
            </a:stretch>
          </a:blipFill>
          <a:ln>
            <a:noFill/>
          </a:ln>
        </p:spPr>
      </p:sp>
      <p:sp>
        <p:nvSpPr>
          <p:cNvPr id="214" name="Google Shape;214;p28"/>
          <p:cNvSpPr/>
          <p:nvPr/>
        </p:nvSpPr>
        <p:spPr>
          <a:xfrm>
            <a:off x="14804841" y="8090672"/>
            <a:ext cx="1264093" cy="1306557"/>
          </a:xfrm>
          <a:custGeom>
            <a:rect b="b" l="l" r="r" t="t"/>
            <a:pathLst>
              <a:path extrusionOk="0" h="1306557" w="1264093">
                <a:moveTo>
                  <a:pt x="0" y="0"/>
                </a:moveTo>
                <a:lnTo>
                  <a:pt x="1264093" y="0"/>
                </a:lnTo>
                <a:lnTo>
                  <a:pt x="1264093" y="1306556"/>
                </a:lnTo>
                <a:lnTo>
                  <a:pt x="0" y="1306556"/>
                </a:lnTo>
                <a:lnTo>
                  <a:pt x="0" y="0"/>
                </a:lnTo>
                <a:close/>
              </a:path>
            </a:pathLst>
          </a:custGeom>
          <a:blipFill rotWithShape="1">
            <a:blip r:embed="rId5">
              <a:alphaModFix/>
            </a:blip>
            <a:stretch>
              <a:fillRect b="0" l="0" r="0" t="0"/>
            </a:stretch>
          </a:blipFill>
          <a:ln>
            <a:noFill/>
          </a:ln>
        </p:spPr>
      </p:sp>
      <p:sp>
        <p:nvSpPr>
          <p:cNvPr id="215" name="Google Shape;215;p28"/>
          <p:cNvSpPr txBox="1"/>
          <p:nvPr/>
        </p:nvSpPr>
        <p:spPr>
          <a:xfrm>
            <a:off x="1093525" y="1868738"/>
            <a:ext cx="13035300" cy="908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5900">
                <a:solidFill>
                  <a:schemeClr val="lt1"/>
                </a:solidFill>
                <a:latin typeface="Roboto"/>
                <a:ea typeface="Roboto"/>
                <a:cs typeface="Roboto"/>
                <a:sym typeface="Roboto"/>
              </a:rPr>
              <a:t>In the cutthroat world of Youtube, </a:t>
            </a:r>
            <a:endParaRPr sz="5900">
              <a:solidFill>
                <a:schemeClr val="lt1"/>
              </a:solidFill>
              <a:latin typeface="Roboto"/>
              <a:ea typeface="Roboto"/>
              <a:cs typeface="Roboto"/>
              <a:sym typeface="Roboto"/>
            </a:endParaRPr>
          </a:p>
        </p:txBody>
      </p:sp>
      <p:sp>
        <p:nvSpPr>
          <p:cNvPr id="216" name="Google Shape;216;p28"/>
          <p:cNvSpPr txBox="1"/>
          <p:nvPr/>
        </p:nvSpPr>
        <p:spPr>
          <a:xfrm>
            <a:off x="1093525" y="2797725"/>
            <a:ext cx="16051500" cy="5956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12900">
                <a:solidFill>
                  <a:schemeClr val="lt1"/>
                </a:solidFill>
                <a:latin typeface="Roboto Black"/>
                <a:ea typeface="Roboto Black"/>
                <a:cs typeface="Roboto Black"/>
                <a:sym typeface="Roboto Black"/>
              </a:rPr>
              <a:t>how can you help </a:t>
            </a:r>
            <a:endParaRPr sz="12900">
              <a:solidFill>
                <a:schemeClr val="lt1"/>
              </a:solidFill>
              <a:latin typeface="Roboto Black"/>
              <a:ea typeface="Roboto Black"/>
              <a:cs typeface="Roboto Black"/>
              <a:sym typeface="Roboto Black"/>
            </a:endParaRPr>
          </a:p>
          <a:p>
            <a:pPr indent="0" lvl="0" marL="0" marR="0" rtl="0" algn="l">
              <a:lnSpc>
                <a:spcPct val="100000"/>
              </a:lnSpc>
              <a:spcBef>
                <a:spcPts val="0"/>
              </a:spcBef>
              <a:spcAft>
                <a:spcPts val="0"/>
              </a:spcAft>
              <a:buNone/>
            </a:pPr>
            <a:r>
              <a:rPr lang="en-US" sz="12900">
                <a:solidFill>
                  <a:schemeClr val="lt1"/>
                </a:solidFill>
                <a:highlight>
                  <a:srgbClr val="FF0000"/>
                </a:highlight>
                <a:latin typeface="Roboto Black"/>
                <a:ea typeface="Roboto Black"/>
                <a:cs typeface="Roboto Black"/>
                <a:sym typeface="Roboto Black"/>
              </a:rPr>
              <a:t>content creators </a:t>
            </a:r>
            <a:endParaRPr sz="12900">
              <a:solidFill>
                <a:schemeClr val="lt1"/>
              </a:solidFill>
              <a:highlight>
                <a:srgbClr val="FF0000"/>
              </a:highlight>
              <a:latin typeface="Roboto Black"/>
              <a:ea typeface="Roboto Black"/>
              <a:cs typeface="Roboto Black"/>
              <a:sym typeface="Roboto Black"/>
            </a:endParaRPr>
          </a:p>
          <a:p>
            <a:pPr indent="0" lvl="0" marL="0" marR="0" rtl="0" algn="l">
              <a:lnSpc>
                <a:spcPct val="100000"/>
              </a:lnSpc>
              <a:spcBef>
                <a:spcPts val="0"/>
              </a:spcBef>
              <a:spcAft>
                <a:spcPts val="0"/>
              </a:spcAft>
              <a:buNone/>
            </a:pPr>
            <a:r>
              <a:rPr lang="en-US" sz="12900">
                <a:solidFill>
                  <a:schemeClr val="lt1"/>
                </a:solidFill>
                <a:highlight>
                  <a:srgbClr val="FF0000"/>
                </a:highlight>
                <a:latin typeface="Roboto Black"/>
                <a:ea typeface="Roboto Black"/>
                <a:cs typeface="Roboto Black"/>
                <a:sym typeface="Roboto Black"/>
              </a:rPr>
              <a:t>succeed?</a:t>
            </a:r>
            <a:endParaRPr sz="12900">
              <a:solidFill>
                <a:schemeClr val="lt1"/>
              </a:solidFill>
              <a:highlight>
                <a:srgbClr val="FF0000"/>
              </a:highlight>
              <a:latin typeface="Roboto Black"/>
              <a:ea typeface="Roboto Black"/>
              <a:cs typeface="Roboto Black"/>
              <a:sym typeface="Roboto Black"/>
            </a:endParaRPr>
          </a:p>
        </p:txBody>
      </p:sp>
      <p:cxnSp>
        <p:nvCxnSpPr>
          <p:cNvPr id="217" name="Google Shape;217;p28"/>
          <p:cNvCxnSpPr/>
          <p:nvPr/>
        </p:nvCxnSpPr>
        <p:spPr>
          <a:xfrm>
            <a:off x="2143125" y="665125"/>
            <a:ext cx="12217500" cy="34800"/>
          </a:xfrm>
          <a:prstGeom prst="straightConnector1">
            <a:avLst/>
          </a:prstGeom>
          <a:noFill/>
          <a:ln cap="flat" cmpd="sng" w="38100">
            <a:solidFill>
              <a:srgbClr val="999999"/>
            </a:solidFill>
            <a:prstDash val="dot"/>
            <a:round/>
            <a:headEnd len="med" w="med" type="none"/>
            <a:tailEnd len="med" w="med" type="none"/>
          </a:ln>
        </p:spPr>
      </p:cxnSp>
      <p:grpSp>
        <p:nvGrpSpPr>
          <p:cNvPr id="218" name="Google Shape;218;p28"/>
          <p:cNvGrpSpPr/>
          <p:nvPr/>
        </p:nvGrpSpPr>
        <p:grpSpPr>
          <a:xfrm>
            <a:off x="15838125" y="740125"/>
            <a:ext cx="1306898" cy="341977"/>
            <a:chOff x="1543050" y="1527738"/>
            <a:chExt cx="1306898" cy="341977"/>
          </a:xfrm>
        </p:grpSpPr>
        <p:grpSp>
          <p:nvGrpSpPr>
            <p:cNvPr id="219" name="Google Shape;219;p28"/>
            <p:cNvGrpSpPr/>
            <p:nvPr/>
          </p:nvGrpSpPr>
          <p:grpSpPr>
            <a:xfrm>
              <a:off x="1543050" y="1527738"/>
              <a:ext cx="326664" cy="341977"/>
              <a:chOff x="0" y="-38100"/>
              <a:chExt cx="812800" cy="850900"/>
            </a:xfrm>
          </p:grpSpPr>
          <p:sp>
            <p:nvSpPr>
              <p:cNvPr id="220" name="Google Shape;220;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8"/>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22" name="Google Shape;222;p28"/>
            <p:cNvGrpSpPr/>
            <p:nvPr/>
          </p:nvGrpSpPr>
          <p:grpSpPr>
            <a:xfrm>
              <a:off x="2523284" y="1527738"/>
              <a:ext cx="326664" cy="341977"/>
              <a:chOff x="0" y="-38100"/>
              <a:chExt cx="812800" cy="850900"/>
            </a:xfrm>
          </p:grpSpPr>
          <p:sp>
            <p:nvSpPr>
              <p:cNvPr id="223" name="Google Shape;223;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8"/>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25" name="Google Shape;225;p28"/>
            <p:cNvGrpSpPr/>
            <p:nvPr/>
          </p:nvGrpSpPr>
          <p:grpSpPr>
            <a:xfrm>
              <a:off x="2034720" y="1527738"/>
              <a:ext cx="326664" cy="341977"/>
              <a:chOff x="0" y="-38100"/>
              <a:chExt cx="812800" cy="850900"/>
            </a:xfrm>
          </p:grpSpPr>
          <p:sp>
            <p:nvSpPr>
              <p:cNvPr id="226" name="Google Shape;226;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8"/>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228" name="Google Shape;228;p28"/>
          <p:cNvSpPr/>
          <p:nvPr/>
        </p:nvSpPr>
        <p:spPr>
          <a:xfrm flipH="1">
            <a:off x="15979880" y="2297075"/>
            <a:ext cx="1306557" cy="1306557"/>
          </a:xfrm>
          <a:custGeom>
            <a:rect b="b" l="l" r="r" t="t"/>
            <a:pathLst>
              <a:path extrusionOk="0" h="1306557" w="1306557">
                <a:moveTo>
                  <a:pt x="0" y="0"/>
                </a:moveTo>
                <a:lnTo>
                  <a:pt x="1306556" y="0"/>
                </a:lnTo>
                <a:lnTo>
                  <a:pt x="1306556" y="1306557"/>
                </a:lnTo>
                <a:lnTo>
                  <a:pt x="0" y="1306557"/>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29"/>
          <p:cNvPicPr preferRelativeResize="0"/>
          <p:nvPr/>
        </p:nvPicPr>
        <p:blipFill>
          <a:blip r:embed="rId3">
            <a:alphaModFix/>
          </a:blip>
          <a:stretch>
            <a:fillRect/>
          </a:stretch>
        </p:blipFill>
        <p:spPr>
          <a:xfrm>
            <a:off x="55227" y="0"/>
            <a:ext cx="18177546" cy="10287000"/>
          </a:xfrm>
          <a:prstGeom prst="rect">
            <a:avLst/>
          </a:prstGeom>
          <a:noFill/>
          <a:ln>
            <a:noFill/>
          </a:ln>
        </p:spPr>
      </p:pic>
      <p:sp>
        <p:nvSpPr>
          <p:cNvPr id="234" name="Google Shape;234;p29"/>
          <p:cNvSpPr/>
          <p:nvPr/>
        </p:nvSpPr>
        <p:spPr>
          <a:xfrm>
            <a:off x="8139910" y="8101022"/>
            <a:ext cx="977039" cy="1374352"/>
          </a:xfrm>
          <a:custGeom>
            <a:rect b="b" l="l" r="r" t="t"/>
            <a:pathLst>
              <a:path extrusionOk="0" h="1374352" w="977039">
                <a:moveTo>
                  <a:pt x="0" y="0"/>
                </a:moveTo>
                <a:lnTo>
                  <a:pt x="977039" y="0"/>
                </a:lnTo>
                <a:lnTo>
                  <a:pt x="977039" y="1374352"/>
                </a:lnTo>
                <a:lnTo>
                  <a:pt x="0" y="1374352"/>
                </a:lnTo>
                <a:lnTo>
                  <a:pt x="0" y="0"/>
                </a:lnTo>
                <a:close/>
              </a:path>
            </a:pathLst>
          </a:custGeom>
          <a:blipFill rotWithShape="1">
            <a:blip r:embed="rId4">
              <a:alphaModFix/>
            </a:blip>
            <a:stretch>
              <a:fillRect b="0" l="0" r="0" t="0"/>
            </a:stretch>
          </a:blipFill>
          <a:ln>
            <a:noFill/>
          </a:ln>
        </p:spPr>
      </p:sp>
      <p:sp>
        <p:nvSpPr>
          <p:cNvPr id="235" name="Google Shape;235;p29"/>
          <p:cNvSpPr/>
          <p:nvPr/>
        </p:nvSpPr>
        <p:spPr>
          <a:xfrm flipH="1">
            <a:off x="11127704" y="2552597"/>
            <a:ext cx="5617246" cy="6191353"/>
          </a:xfrm>
          <a:custGeom>
            <a:rect b="b" l="l" r="r" t="t"/>
            <a:pathLst>
              <a:path extrusionOk="0" h="6191353" w="5617246">
                <a:moveTo>
                  <a:pt x="5617246" y="0"/>
                </a:moveTo>
                <a:lnTo>
                  <a:pt x="0" y="0"/>
                </a:lnTo>
                <a:lnTo>
                  <a:pt x="0" y="6191353"/>
                </a:lnTo>
                <a:lnTo>
                  <a:pt x="5617246" y="6191353"/>
                </a:lnTo>
                <a:lnTo>
                  <a:pt x="5617246" y="0"/>
                </a:lnTo>
                <a:close/>
              </a:path>
            </a:pathLst>
          </a:custGeom>
          <a:blipFill rotWithShape="1">
            <a:blip r:embed="rId5">
              <a:alphaModFix/>
            </a:blip>
            <a:stretch>
              <a:fillRect b="0" l="0" r="0" t="0"/>
            </a:stretch>
          </a:blipFill>
          <a:ln>
            <a:noFill/>
          </a:ln>
        </p:spPr>
      </p:sp>
      <p:sp>
        <p:nvSpPr>
          <p:cNvPr id="236" name="Google Shape;236;p29"/>
          <p:cNvSpPr/>
          <p:nvPr/>
        </p:nvSpPr>
        <p:spPr>
          <a:xfrm flipH="1" rot="10800000">
            <a:off x="17259300" y="6127825"/>
            <a:ext cx="2616125" cy="2616125"/>
          </a:xfrm>
          <a:custGeom>
            <a:rect b="b" l="l" r="r" t="t"/>
            <a:pathLst>
              <a:path extrusionOk="0" h="2616125" w="2616125">
                <a:moveTo>
                  <a:pt x="0" y="2616125"/>
                </a:moveTo>
                <a:lnTo>
                  <a:pt x="2616125" y="2616125"/>
                </a:lnTo>
                <a:lnTo>
                  <a:pt x="2616125" y="0"/>
                </a:lnTo>
                <a:lnTo>
                  <a:pt x="0" y="0"/>
                </a:lnTo>
                <a:lnTo>
                  <a:pt x="0" y="2616125"/>
                </a:lnTo>
                <a:close/>
              </a:path>
            </a:pathLst>
          </a:custGeom>
          <a:blipFill rotWithShape="1">
            <a:blip r:embed="rId6">
              <a:alphaModFix/>
            </a:blip>
            <a:stretch>
              <a:fillRect b="0" l="0" r="0" t="0"/>
            </a:stretch>
          </a:blipFill>
          <a:ln>
            <a:noFill/>
          </a:ln>
        </p:spPr>
      </p:sp>
      <p:sp>
        <p:nvSpPr>
          <p:cNvPr id="237" name="Google Shape;237;p29"/>
          <p:cNvSpPr/>
          <p:nvPr/>
        </p:nvSpPr>
        <p:spPr>
          <a:xfrm>
            <a:off x="14128825" y="-1073075"/>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7">
              <a:alphaModFix/>
            </a:blip>
            <a:stretch>
              <a:fillRect b="0" l="0" r="0" t="0"/>
            </a:stretch>
          </a:blipFill>
          <a:ln>
            <a:noFill/>
          </a:ln>
        </p:spPr>
      </p:sp>
      <p:sp>
        <p:nvSpPr>
          <p:cNvPr id="238" name="Google Shape;238;p29"/>
          <p:cNvSpPr/>
          <p:nvPr/>
        </p:nvSpPr>
        <p:spPr>
          <a:xfrm>
            <a:off x="1543050" y="9124950"/>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7">
              <a:alphaModFix/>
            </a:blip>
            <a:stretch>
              <a:fillRect b="0" l="0" r="0" t="0"/>
            </a:stretch>
          </a:blipFill>
          <a:ln>
            <a:noFill/>
          </a:ln>
        </p:spPr>
      </p:sp>
      <p:sp>
        <p:nvSpPr>
          <p:cNvPr id="239" name="Google Shape;239;p29"/>
          <p:cNvSpPr/>
          <p:nvPr/>
        </p:nvSpPr>
        <p:spPr>
          <a:xfrm>
            <a:off x="11728900" y="4321475"/>
            <a:ext cx="3738000" cy="2446500"/>
          </a:xfrm>
          <a:prstGeom prst="rect">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nvGrpSpPr>
          <p:cNvPr id="240" name="Google Shape;240;p29"/>
          <p:cNvGrpSpPr/>
          <p:nvPr/>
        </p:nvGrpSpPr>
        <p:grpSpPr>
          <a:xfrm>
            <a:off x="799750" y="537950"/>
            <a:ext cx="1306898" cy="341977"/>
            <a:chOff x="1543050" y="1527738"/>
            <a:chExt cx="1306898" cy="341977"/>
          </a:xfrm>
        </p:grpSpPr>
        <p:grpSp>
          <p:nvGrpSpPr>
            <p:cNvPr id="241" name="Google Shape;241;p29"/>
            <p:cNvGrpSpPr/>
            <p:nvPr/>
          </p:nvGrpSpPr>
          <p:grpSpPr>
            <a:xfrm>
              <a:off x="1543050" y="1527738"/>
              <a:ext cx="326664" cy="341977"/>
              <a:chOff x="0" y="-38100"/>
              <a:chExt cx="812800" cy="850900"/>
            </a:xfrm>
          </p:grpSpPr>
          <p:sp>
            <p:nvSpPr>
              <p:cNvPr id="242" name="Google Shape;242;p2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9"/>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4" name="Google Shape;244;p29"/>
            <p:cNvGrpSpPr/>
            <p:nvPr/>
          </p:nvGrpSpPr>
          <p:grpSpPr>
            <a:xfrm>
              <a:off x="2523284" y="1527738"/>
              <a:ext cx="326664" cy="341977"/>
              <a:chOff x="0" y="-38100"/>
              <a:chExt cx="812800" cy="850900"/>
            </a:xfrm>
          </p:grpSpPr>
          <p:sp>
            <p:nvSpPr>
              <p:cNvPr id="245" name="Google Shape;245;p2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9"/>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7" name="Google Shape;247;p29"/>
            <p:cNvGrpSpPr/>
            <p:nvPr/>
          </p:nvGrpSpPr>
          <p:grpSpPr>
            <a:xfrm>
              <a:off x="2034720" y="1527738"/>
              <a:ext cx="326664" cy="341977"/>
              <a:chOff x="0" y="-38100"/>
              <a:chExt cx="812800" cy="850900"/>
            </a:xfrm>
          </p:grpSpPr>
          <p:sp>
            <p:nvSpPr>
              <p:cNvPr id="248" name="Google Shape;248;p2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9"/>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cxnSp>
        <p:nvCxnSpPr>
          <p:cNvPr id="250" name="Google Shape;250;p29"/>
          <p:cNvCxnSpPr/>
          <p:nvPr/>
        </p:nvCxnSpPr>
        <p:spPr>
          <a:xfrm>
            <a:off x="9370875" y="1999200"/>
            <a:ext cx="23400" cy="6288600"/>
          </a:xfrm>
          <a:prstGeom prst="straightConnector1">
            <a:avLst/>
          </a:prstGeom>
          <a:noFill/>
          <a:ln cap="flat" cmpd="sng" w="38100">
            <a:solidFill>
              <a:srgbClr val="999999"/>
            </a:solidFill>
            <a:prstDash val="dot"/>
            <a:round/>
            <a:headEnd len="med" w="med" type="none"/>
            <a:tailEnd len="med" w="med" type="none"/>
          </a:ln>
        </p:spPr>
      </p:cxnSp>
      <p:sp>
        <p:nvSpPr>
          <p:cNvPr id="251" name="Google Shape;251;p29"/>
          <p:cNvSpPr txBox="1"/>
          <p:nvPr/>
        </p:nvSpPr>
        <p:spPr>
          <a:xfrm>
            <a:off x="933900" y="2380200"/>
            <a:ext cx="7206000" cy="61914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US" sz="6000">
                <a:solidFill>
                  <a:schemeClr val="dk1"/>
                </a:solidFill>
                <a:latin typeface="Roboto"/>
                <a:ea typeface="Roboto"/>
                <a:cs typeface="Roboto"/>
                <a:sym typeface="Roboto"/>
              </a:rPr>
              <a:t>The art of making your video a VIP in the eyes of search engines, so it gets invited to the first page party.</a:t>
            </a:r>
            <a:endParaRPr sz="6000">
              <a:solidFill>
                <a:schemeClr val="dk1"/>
              </a:solidFill>
              <a:latin typeface="Roboto"/>
              <a:ea typeface="Roboto"/>
              <a:cs typeface="Roboto"/>
              <a:sym typeface="Roboto"/>
            </a:endParaRPr>
          </a:p>
        </p:txBody>
      </p:sp>
      <p:grpSp>
        <p:nvGrpSpPr>
          <p:cNvPr id="252" name="Google Shape;252;p29"/>
          <p:cNvGrpSpPr/>
          <p:nvPr/>
        </p:nvGrpSpPr>
        <p:grpSpPr>
          <a:xfrm>
            <a:off x="10107548" y="4186200"/>
            <a:ext cx="5423239" cy="2369429"/>
            <a:chOff x="-1886803" y="1690892"/>
            <a:chExt cx="7127400" cy="2497816"/>
          </a:xfrm>
        </p:grpSpPr>
        <p:sp>
          <p:nvSpPr>
            <p:cNvPr id="253" name="Google Shape;253;p29"/>
            <p:cNvSpPr/>
            <p:nvPr/>
          </p:nvSpPr>
          <p:spPr>
            <a:xfrm>
              <a:off x="-1542832" y="1785901"/>
              <a:ext cx="6491625" cy="2402808"/>
            </a:xfrm>
            <a:custGeom>
              <a:rect b="b" l="l" r="r" t="t"/>
              <a:pathLst>
                <a:path extrusionOk="0" h="572779" w="2553245">
                  <a:moveTo>
                    <a:pt x="0" y="0"/>
                  </a:moveTo>
                  <a:lnTo>
                    <a:pt x="2553245" y="0"/>
                  </a:lnTo>
                  <a:lnTo>
                    <a:pt x="2553245" y="572779"/>
                  </a:lnTo>
                  <a:lnTo>
                    <a:pt x="0" y="572779"/>
                  </a:lnTo>
                  <a:close/>
                </a:path>
              </a:pathLst>
            </a:custGeom>
            <a:noFill/>
            <a:ln>
              <a:noFill/>
            </a:ln>
          </p:spPr>
        </p:sp>
        <p:sp>
          <p:nvSpPr>
            <p:cNvPr id="254" name="Google Shape;254;p29"/>
            <p:cNvSpPr txBox="1"/>
            <p:nvPr/>
          </p:nvSpPr>
          <p:spPr>
            <a:xfrm>
              <a:off x="-1886803" y="1690892"/>
              <a:ext cx="7127400" cy="2385300"/>
            </a:xfrm>
            <a:prstGeom prst="rect">
              <a:avLst/>
            </a:prstGeom>
            <a:solidFill>
              <a:schemeClr val="dk1"/>
            </a:solidFill>
            <a:ln>
              <a:noFill/>
            </a:ln>
            <a:effectLst>
              <a:outerShdw blurRad="285750" rotWithShape="0" algn="bl" dir="1380000" dist="295275">
                <a:srgbClr val="000000">
                  <a:alpha val="30000"/>
                </a:srgbClr>
              </a:outerShdw>
            </a:effectLst>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14700">
                  <a:solidFill>
                    <a:schemeClr val="lt1"/>
                  </a:solidFill>
                  <a:latin typeface="Roboto Black"/>
                  <a:ea typeface="Roboto Black"/>
                  <a:cs typeface="Roboto Black"/>
                  <a:sym typeface="Roboto Black"/>
                </a:rPr>
                <a:t>SEO</a:t>
              </a:r>
              <a:endParaRPr sz="14700">
                <a:solidFill>
                  <a:schemeClr val="lt1"/>
                </a:solidFill>
                <a:latin typeface="Roboto Black"/>
                <a:ea typeface="Roboto Black"/>
                <a:cs typeface="Roboto Black"/>
                <a:sym typeface="Roboto Black"/>
              </a:endParaRPr>
            </a:p>
          </p:txBody>
        </p:sp>
      </p:grpSp>
      <p:sp>
        <p:nvSpPr>
          <p:cNvPr id="255" name="Google Shape;255;p29"/>
          <p:cNvSpPr txBox="1"/>
          <p:nvPr/>
        </p:nvSpPr>
        <p:spPr>
          <a:xfrm>
            <a:off x="691100" y="1331325"/>
            <a:ext cx="11638800" cy="925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i="1" lang="en-US" sz="3000">
                <a:solidFill>
                  <a:schemeClr val="dk1"/>
                </a:solidFill>
                <a:latin typeface="Roboto Serif"/>
                <a:ea typeface="Roboto Serif"/>
                <a:cs typeface="Roboto Serif"/>
                <a:sym typeface="Roboto Serif"/>
              </a:rPr>
              <a:t>def.</a:t>
            </a:r>
            <a:endParaRPr i="1" sz="3000">
              <a:solidFill>
                <a:schemeClr val="dk1"/>
              </a:solidFill>
              <a:latin typeface="Roboto Serif"/>
              <a:ea typeface="Roboto Serif"/>
              <a:cs typeface="Roboto Serif"/>
              <a:sym typeface="Roboto Serif"/>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30"/>
          <p:cNvPicPr preferRelativeResize="0"/>
          <p:nvPr/>
        </p:nvPicPr>
        <p:blipFill>
          <a:blip r:embed="rId3">
            <a:alphaModFix/>
          </a:blip>
          <a:stretch>
            <a:fillRect/>
          </a:stretch>
        </p:blipFill>
        <p:spPr>
          <a:xfrm>
            <a:off x="55227" y="0"/>
            <a:ext cx="18177546" cy="10287000"/>
          </a:xfrm>
          <a:prstGeom prst="rect">
            <a:avLst/>
          </a:prstGeom>
          <a:noFill/>
          <a:ln>
            <a:noFill/>
          </a:ln>
        </p:spPr>
      </p:pic>
      <p:sp>
        <p:nvSpPr>
          <p:cNvPr id="261" name="Google Shape;261;p30"/>
          <p:cNvSpPr/>
          <p:nvPr/>
        </p:nvSpPr>
        <p:spPr>
          <a:xfrm>
            <a:off x="8139910" y="8101022"/>
            <a:ext cx="977039" cy="1374352"/>
          </a:xfrm>
          <a:custGeom>
            <a:rect b="b" l="l" r="r" t="t"/>
            <a:pathLst>
              <a:path extrusionOk="0" h="1374352" w="977039">
                <a:moveTo>
                  <a:pt x="0" y="0"/>
                </a:moveTo>
                <a:lnTo>
                  <a:pt x="977039" y="0"/>
                </a:lnTo>
                <a:lnTo>
                  <a:pt x="977039" y="1374352"/>
                </a:lnTo>
                <a:lnTo>
                  <a:pt x="0" y="1374352"/>
                </a:lnTo>
                <a:lnTo>
                  <a:pt x="0" y="0"/>
                </a:lnTo>
                <a:close/>
              </a:path>
            </a:pathLst>
          </a:custGeom>
          <a:blipFill rotWithShape="1">
            <a:blip r:embed="rId4">
              <a:alphaModFix/>
            </a:blip>
            <a:stretch>
              <a:fillRect b="0" l="0" r="0" t="0"/>
            </a:stretch>
          </a:blipFill>
          <a:ln>
            <a:noFill/>
          </a:ln>
        </p:spPr>
      </p:sp>
      <p:sp>
        <p:nvSpPr>
          <p:cNvPr id="262" name="Google Shape;262;p30"/>
          <p:cNvSpPr/>
          <p:nvPr/>
        </p:nvSpPr>
        <p:spPr>
          <a:xfrm flipH="1">
            <a:off x="11127704" y="2552597"/>
            <a:ext cx="5617246" cy="6191353"/>
          </a:xfrm>
          <a:custGeom>
            <a:rect b="b" l="l" r="r" t="t"/>
            <a:pathLst>
              <a:path extrusionOk="0" h="6191353" w="5617246">
                <a:moveTo>
                  <a:pt x="5617246" y="0"/>
                </a:moveTo>
                <a:lnTo>
                  <a:pt x="0" y="0"/>
                </a:lnTo>
                <a:lnTo>
                  <a:pt x="0" y="6191353"/>
                </a:lnTo>
                <a:lnTo>
                  <a:pt x="5617246" y="6191353"/>
                </a:lnTo>
                <a:lnTo>
                  <a:pt x="5617246" y="0"/>
                </a:lnTo>
                <a:close/>
              </a:path>
            </a:pathLst>
          </a:custGeom>
          <a:blipFill rotWithShape="1">
            <a:blip r:embed="rId5">
              <a:alphaModFix/>
            </a:blip>
            <a:stretch>
              <a:fillRect b="0" l="0" r="0" t="0"/>
            </a:stretch>
          </a:blipFill>
          <a:ln>
            <a:noFill/>
          </a:ln>
        </p:spPr>
      </p:sp>
      <p:sp>
        <p:nvSpPr>
          <p:cNvPr id="263" name="Google Shape;263;p30"/>
          <p:cNvSpPr/>
          <p:nvPr/>
        </p:nvSpPr>
        <p:spPr>
          <a:xfrm flipH="1" rot="10800000">
            <a:off x="17259300" y="6127825"/>
            <a:ext cx="2616125" cy="2616125"/>
          </a:xfrm>
          <a:custGeom>
            <a:rect b="b" l="l" r="r" t="t"/>
            <a:pathLst>
              <a:path extrusionOk="0" h="2616125" w="2616125">
                <a:moveTo>
                  <a:pt x="0" y="2616125"/>
                </a:moveTo>
                <a:lnTo>
                  <a:pt x="2616125" y="2616125"/>
                </a:lnTo>
                <a:lnTo>
                  <a:pt x="2616125" y="0"/>
                </a:lnTo>
                <a:lnTo>
                  <a:pt x="0" y="0"/>
                </a:lnTo>
                <a:lnTo>
                  <a:pt x="0" y="2616125"/>
                </a:lnTo>
                <a:close/>
              </a:path>
            </a:pathLst>
          </a:custGeom>
          <a:blipFill rotWithShape="1">
            <a:blip r:embed="rId6">
              <a:alphaModFix/>
            </a:blip>
            <a:stretch>
              <a:fillRect b="0" l="0" r="0" t="0"/>
            </a:stretch>
          </a:blipFill>
          <a:ln>
            <a:noFill/>
          </a:ln>
        </p:spPr>
      </p:sp>
      <p:sp>
        <p:nvSpPr>
          <p:cNvPr id="264" name="Google Shape;264;p30"/>
          <p:cNvSpPr/>
          <p:nvPr/>
        </p:nvSpPr>
        <p:spPr>
          <a:xfrm>
            <a:off x="14128825" y="-1073075"/>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7">
              <a:alphaModFix/>
            </a:blip>
            <a:stretch>
              <a:fillRect b="0" l="0" r="0" t="0"/>
            </a:stretch>
          </a:blipFill>
          <a:ln>
            <a:noFill/>
          </a:ln>
        </p:spPr>
      </p:sp>
      <p:sp>
        <p:nvSpPr>
          <p:cNvPr id="265" name="Google Shape;265;p30"/>
          <p:cNvSpPr/>
          <p:nvPr/>
        </p:nvSpPr>
        <p:spPr>
          <a:xfrm>
            <a:off x="1543050" y="9124950"/>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7">
              <a:alphaModFix/>
            </a:blip>
            <a:stretch>
              <a:fillRect b="0" l="0" r="0" t="0"/>
            </a:stretch>
          </a:blipFill>
          <a:ln>
            <a:noFill/>
          </a:ln>
        </p:spPr>
      </p:sp>
      <p:sp>
        <p:nvSpPr>
          <p:cNvPr id="266" name="Google Shape;266;p30"/>
          <p:cNvSpPr/>
          <p:nvPr/>
        </p:nvSpPr>
        <p:spPr>
          <a:xfrm>
            <a:off x="11728900" y="4321475"/>
            <a:ext cx="3738000" cy="2446500"/>
          </a:xfrm>
          <a:prstGeom prst="rect">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nvGrpSpPr>
          <p:cNvPr id="267" name="Google Shape;267;p30"/>
          <p:cNvGrpSpPr/>
          <p:nvPr/>
        </p:nvGrpSpPr>
        <p:grpSpPr>
          <a:xfrm>
            <a:off x="799750" y="537950"/>
            <a:ext cx="1306898" cy="341977"/>
            <a:chOff x="1543050" y="1527738"/>
            <a:chExt cx="1306898" cy="341977"/>
          </a:xfrm>
        </p:grpSpPr>
        <p:grpSp>
          <p:nvGrpSpPr>
            <p:cNvPr id="268" name="Google Shape;268;p30"/>
            <p:cNvGrpSpPr/>
            <p:nvPr/>
          </p:nvGrpSpPr>
          <p:grpSpPr>
            <a:xfrm>
              <a:off x="1543050" y="1527738"/>
              <a:ext cx="326664" cy="341977"/>
              <a:chOff x="0" y="-38100"/>
              <a:chExt cx="812800" cy="850900"/>
            </a:xfrm>
          </p:grpSpPr>
          <p:sp>
            <p:nvSpPr>
              <p:cNvPr id="269" name="Google Shape;269;p3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0"/>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1" name="Google Shape;271;p30"/>
            <p:cNvGrpSpPr/>
            <p:nvPr/>
          </p:nvGrpSpPr>
          <p:grpSpPr>
            <a:xfrm>
              <a:off x="2523284" y="1527738"/>
              <a:ext cx="326664" cy="341977"/>
              <a:chOff x="0" y="-38100"/>
              <a:chExt cx="812800" cy="850900"/>
            </a:xfrm>
          </p:grpSpPr>
          <p:sp>
            <p:nvSpPr>
              <p:cNvPr id="272" name="Google Shape;272;p3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0"/>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4" name="Google Shape;274;p30"/>
            <p:cNvGrpSpPr/>
            <p:nvPr/>
          </p:nvGrpSpPr>
          <p:grpSpPr>
            <a:xfrm>
              <a:off x="2034720" y="1527738"/>
              <a:ext cx="326664" cy="341977"/>
              <a:chOff x="0" y="-38100"/>
              <a:chExt cx="812800" cy="850900"/>
            </a:xfrm>
          </p:grpSpPr>
          <p:sp>
            <p:nvSpPr>
              <p:cNvPr id="275" name="Google Shape;275;p3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0"/>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cxnSp>
        <p:nvCxnSpPr>
          <p:cNvPr id="277" name="Google Shape;277;p30"/>
          <p:cNvCxnSpPr/>
          <p:nvPr/>
        </p:nvCxnSpPr>
        <p:spPr>
          <a:xfrm>
            <a:off x="9370875" y="1999200"/>
            <a:ext cx="23400" cy="6288600"/>
          </a:xfrm>
          <a:prstGeom prst="straightConnector1">
            <a:avLst/>
          </a:prstGeom>
          <a:noFill/>
          <a:ln cap="flat" cmpd="sng" w="38100">
            <a:solidFill>
              <a:srgbClr val="999999"/>
            </a:solidFill>
            <a:prstDash val="dot"/>
            <a:round/>
            <a:headEnd len="med" w="med" type="none"/>
            <a:tailEnd len="med" w="med" type="none"/>
          </a:ln>
        </p:spPr>
      </p:cxnSp>
      <p:sp>
        <p:nvSpPr>
          <p:cNvPr id="278" name="Google Shape;278;p30"/>
          <p:cNvSpPr txBox="1"/>
          <p:nvPr/>
        </p:nvSpPr>
        <p:spPr>
          <a:xfrm>
            <a:off x="691100" y="1331325"/>
            <a:ext cx="8273400" cy="925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i="1" lang="en-US" sz="3300">
                <a:solidFill>
                  <a:schemeClr val="dk1"/>
                </a:solidFill>
                <a:latin typeface="Roboto Serif"/>
                <a:ea typeface="Roboto Serif"/>
                <a:cs typeface="Roboto Serif"/>
                <a:sym typeface="Roboto Serif"/>
              </a:rPr>
              <a:t>disadvantage:</a:t>
            </a:r>
            <a:endParaRPr i="1" sz="3300">
              <a:solidFill>
                <a:schemeClr val="dk1"/>
              </a:solidFill>
              <a:latin typeface="Roboto Serif"/>
              <a:ea typeface="Roboto Serif"/>
              <a:cs typeface="Roboto Serif"/>
              <a:sym typeface="Roboto Serif"/>
            </a:endParaRPr>
          </a:p>
        </p:txBody>
      </p:sp>
      <p:grpSp>
        <p:nvGrpSpPr>
          <p:cNvPr id="279" name="Google Shape;279;p30"/>
          <p:cNvGrpSpPr/>
          <p:nvPr/>
        </p:nvGrpSpPr>
        <p:grpSpPr>
          <a:xfrm>
            <a:off x="799750" y="1771588"/>
            <a:ext cx="8164650" cy="6156900"/>
            <a:chOff x="799750" y="1771588"/>
            <a:chExt cx="8164650" cy="6156900"/>
          </a:xfrm>
        </p:grpSpPr>
        <p:sp>
          <p:nvSpPr>
            <p:cNvPr id="280" name="Google Shape;280;p30"/>
            <p:cNvSpPr txBox="1"/>
            <p:nvPr/>
          </p:nvSpPr>
          <p:spPr>
            <a:xfrm>
              <a:off x="1714450" y="1771588"/>
              <a:ext cx="6033300" cy="6156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40000">
                  <a:solidFill>
                    <a:schemeClr val="dk1"/>
                  </a:solidFill>
                  <a:latin typeface="Roboto Black"/>
                  <a:ea typeface="Roboto Black"/>
                  <a:cs typeface="Roboto Black"/>
                  <a:sym typeface="Roboto Black"/>
                </a:rPr>
                <a:t>26</a:t>
              </a:r>
              <a:endParaRPr sz="40000">
                <a:solidFill>
                  <a:schemeClr val="dk1"/>
                </a:solidFill>
                <a:latin typeface="Roboto Black"/>
                <a:ea typeface="Roboto Black"/>
                <a:cs typeface="Roboto Black"/>
                <a:sym typeface="Roboto Black"/>
              </a:endParaRPr>
            </a:p>
          </p:txBody>
        </p:sp>
        <p:sp>
          <p:nvSpPr>
            <p:cNvPr id="281" name="Google Shape;281;p30"/>
            <p:cNvSpPr txBox="1"/>
            <p:nvPr/>
          </p:nvSpPr>
          <p:spPr>
            <a:xfrm>
              <a:off x="799750" y="2569950"/>
              <a:ext cx="1961100" cy="925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i="1" lang="en-US" sz="7000">
                  <a:solidFill>
                    <a:srgbClr val="FF0000"/>
                  </a:solidFill>
                  <a:latin typeface="Roboto Serif"/>
                  <a:ea typeface="Roboto Serif"/>
                  <a:cs typeface="Roboto Serif"/>
                  <a:sym typeface="Roboto Serif"/>
                </a:rPr>
                <a:t>$</a:t>
              </a:r>
              <a:endParaRPr b="1" i="1" sz="7000">
                <a:solidFill>
                  <a:srgbClr val="FF0000"/>
                </a:solidFill>
                <a:latin typeface="Roboto Serif"/>
                <a:ea typeface="Roboto Serif"/>
                <a:cs typeface="Roboto Serif"/>
                <a:sym typeface="Roboto Serif"/>
              </a:endParaRPr>
            </a:p>
          </p:txBody>
        </p:sp>
        <p:sp>
          <p:nvSpPr>
            <p:cNvPr id="282" name="Google Shape;282;p30"/>
            <p:cNvSpPr txBox="1"/>
            <p:nvPr/>
          </p:nvSpPr>
          <p:spPr>
            <a:xfrm>
              <a:off x="7003300" y="5842775"/>
              <a:ext cx="1961100" cy="925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i="1" lang="en-US" sz="7000">
                  <a:solidFill>
                    <a:srgbClr val="FF0000"/>
                  </a:solidFill>
                  <a:latin typeface="Roboto Serif"/>
                  <a:ea typeface="Roboto Serif"/>
                  <a:cs typeface="Roboto Serif"/>
                  <a:sym typeface="Roboto Serif"/>
                </a:rPr>
                <a:t>k</a:t>
              </a:r>
              <a:endParaRPr b="1" i="1" sz="7000">
                <a:solidFill>
                  <a:srgbClr val="FF0000"/>
                </a:solidFill>
                <a:latin typeface="Roboto Serif"/>
                <a:ea typeface="Roboto Serif"/>
                <a:cs typeface="Roboto Serif"/>
                <a:sym typeface="Roboto Serif"/>
              </a:endParaRPr>
            </a:p>
          </p:txBody>
        </p:sp>
      </p:grpSp>
      <p:sp>
        <p:nvSpPr>
          <p:cNvPr id="283" name="Google Shape;283;p30"/>
          <p:cNvSpPr txBox="1"/>
          <p:nvPr/>
        </p:nvSpPr>
        <p:spPr>
          <a:xfrm>
            <a:off x="1718300" y="7099625"/>
            <a:ext cx="6109800" cy="9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2800">
                <a:solidFill>
                  <a:schemeClr val="dk1"/>
                </a:solidFill>
                <a:latin typeface="Roboto"/>
                <a:ea typeface="Roboto"/>
                <a:cs typeface="Roboto"/>
                <a:sym typeface="Roboto"/>
              </a:rPr>
              <a:t>*Annual estimate according to Clutch in their 2022 SEO Pricing Study</a:t>
            </a:r>
            <a:endParaRPr i="1" sz="2800">
              <a:solidFill>
                <a:schemeClr val="dk1"/>
              </a:solidFill>
              <a:latin typeface="Roboto"/>
              <a:ea typeface="Roboto"/>
              <a:cs typeface="Roboto"/>
              <a:sym typeface="Roboto"/>
            </a:endParaRPr>
          </a:p>
        </p:txBody>
      </p:sp>
      <p:sp>
        <p:nvSpPr>
          <p:cNvPr id="284" name="Google Shape;284;p30"/>
          <p:cNvSpPr txBox="1"/>
          <p:nvPr/>
        </p:nvSpPr>
        <p:spPr>
          <a:xfrm>
            <a:off x="10107548" y="4186200"/>
            <a:ext cx="5423100" cy="2262600"/>
          </a:xfrm>
          <a:prstGeom prst="rect">
            <a:avLst/>
          </a:prstGeom>
          <a:solidFill>
            <a:schemeClr val="dk1"/>
          </a:solidFill>
          <a:ln>
            <a:noFill/>
          </a:ln>
          <a:effectLst>
            <a:outerShdw blurRad="285750" rotWithShape="0" algn="bl" dir="1380000" dist="295275">
              <a:srgbClr val="000000">
                <a:alpha val="30000"/>
              </a:srgbClr>
            </a:outerShdw>
          </a:effectLst>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14700">
                <a:solidFill>
                  <a:schemeClr val="lt1"/>
                </a:solidFill>
                <a:latin typeface="Roboto Black"/>
                <a:ea typeface="Roboto Black"/>
                <a:cs typeface="Roboto Black"/>
                <a:sym typeface="Roboto Black"/>
              </a:rPr>
              <a:t>SEO</a:t>
            </a:r>
            <a:endParaRPr sz="14700">
              <a:solidFill>
                <a:schemeClr val="lt1"/>
              </a:solidFill>
              <a:latin typeface="Roboto Black"/>
              <a:ea typeface="Roboto Black"/>
              <a:cs typeface="Roboto Black"/>
              <a:sym typeface="Roboto Black"/>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31"/>
          <p:cNvPicPr preferRelativeResize="0"/>
          <p:nvPr/>
        </p:nvPicPr>
        <p:blipFill>
          <a:blip r:embed="rId3">
            <a:alphaModFix/>
          </a:blip>
          <a:stretch>
            <a:fillRect/>
          </a:stretch>
        </p:blipFill>
        <p:spPr>
          <a:xfrm>
            <a:off x="55227" y="0"/>
            <a:ext cx="18177546" cy="10287000"/>
          </a:xfrm>
          <a:prstGeom prst="rect">
            <a:avLst/>
          </a:prstGeom>
          <a:noFill/>
          <a:ln>
            <a:noFill/>
          </a:ln>
        </p:spPr>
      </p:pic>
      <p:sp>
        <p:nvSpPr>
          <p:cNvPr id="290" name="Google Shape;290;p31"/>
          <p:cNvSpPr/>
          <p:nvPr/>
        </p:nvSpPr>
        <p:spPr>
          <a:xfrm flipH="1">
            <a:off x="11127704" y="2552597"/>
            <a:ext cx="5617246" cy="6191353"/>
          </a:xfrm>
          <a:custGeom>
            <a:rect b="b" l="l" r="r" t="t"/>
            <a:pathLst>
              <a:path extrusionOk="0" h="6191353" w="5617246">
                <a:moveTo>
                  <a:pt x="5617246" y="0"/>
                </a:moveTo>
                <a:lnTo>
                  <a:pt x="0" y="0"/>
                </a:lnTo>
                <a:lnTo>
                  <a:pt x="0" y="6191353"/>
                </a:lnTo>
                <a:lnTo>
                  <a:pt x="5617246" y="6191353"/>
                </a:lnTo>
                <a:lnTo>
                  <a:pt x="5617246" y="0"/>
                </a:lnTo>
                <a:close/>
              </a:path>
            </a:pathLst>
          </a:custGeom>
          <a:blipFill rotWithShape="1">
            <a:blip r:embed="rId4">
              <a:alphaModFix/>
            </a:blip>
            <a:stretch>
              <a:fillRect b="0" l="0" r="0" t="0"/>
            </a:stretch>
          </a:blipFill>
          <a:ln>
            <a:noFill/>
          </a:ln>
        </p:spPr>
      </p:sp>
      <p:sp>
        <p:nvSpPr>
          <p:cNvPr id="291" name="Google Shape;291;p31"/>
          <p:cNvSpPr/>
          <p:nvPr/>
        </p:nvSpPr>
        <p:spPr>
          <a:xfrm flipH="1" rot="10800000">
            <a:off x="17259300" y="6127825"/>
            <a:ext cx="2616125" cy="2616125"/>
          </a:xfrm>
          <a:custGeom>
            <a:rect b="b" l="l" r="r" t="t"/>
            <a:pathLst>
              <a:path extrusionOk="0" h="2616125" w="2616125">
                <a:moveTo>
                  <a:pt x="0" y="2616125"/>
                </a:moveTo>
                <a:lnTo>
                  <a:pt x="2616125" y="2616125"/>
                </a:lnTo>
                <a:lnTo>
                  <a:pt x="2616125" y="0"/>
                </a:lnTo>
                <a:lnTo>
                  <a:pt x="0" y="0"/>
                </a:lnTo>
                <a:lnTo>
                  <a:pt x="0" y="2616125"/>
                </a:lnTo>
                <a:close/>
              </a:path>
            </a:pathLst>
          </a:custGeom>
          <a:blipFill rotWithShape="1">
            <a:blip r:embed="rId5">
              <a:alphaModFix/>
            </a:blip>
            <a:stretch>
              <a:fillRect b="0" l="0" r="0" t="0"/>
            </a:stretch>
          </a:blipFill>
          <a:ln>
            <a:noFill/>
          </a:ln>
        </p:spPr>
      </p:sp>
      <p:sp>
        <p:nvSpPr>
          <p:cNvPr id="292" name="Google Shape;292;p31"/>
          <p:cNvSpPr/>
          <p:nvPr/>
        </p:nvSpPr>
        <p:spPr>
          <a:xfrm>
            <a:off x="14128825" y="-1073075"/>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6">
              <a:alphaModFix/>
            </a:blip>
            <a:stretch>
              <a:fillRect b="0" l="0" r="0" t="0"/>
            </a:stretch>
          </a:blipFill>
          <a:ln>
            <a:noFill/>
          </a:ln>
        </p:spPr>
      </p:sp>
      <p:sp>
        <p:nvSpPr>
          <p:cNvPr id="293" name="Google Shape;293;p31"/>
          <p:cNvSpPr/>
          <p:nvPr/>
        </p:nvSpPr>
        <p:spPr>
          <a:xfrm>
            <a:off x="11728900" y="4321475"/>
            <a:ext cx="3738000" cy="2446500"/>
          </a:xfrm>
          <a:prstGeom prst="rect">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nvGrpSpPr>
          <p:cNvPr id="294" name="Google Shape;294;p31"/>
          <p:cNvGrpSpPr/>
          <p:nvPr/>
        </p:nvGrpSpPr>
        <p:grpSpPr>
          <a:xfrm>
            <a:off x="799750" y="537950"/>
            <a:ext cx="1306898" cy="341977"/>
            <a:chOff x="1543050" y="1527738"/>
            <a:chExt cx="1306898" cy="341977"/>
          </a:xfrm>
        </p:grpSpPr>
        <p:grpSp>
          <p:nvGrpSpPr>
            <p:cNvPr id="295" name="Google Shape;295;p31"/>
            <p:cNvGrpSpPr/>
            <p:nvPr/>
          </p:nvGrpSpPr>
          <p:grpSpPr>
            <a:xfrm>
              <a:off x="1543050" y="1527738"/>
              <a:ext cx="326664" cy="341977"/>
              <a:chOff x="0" y="-38100"/>
              <a:chExt cx="812800" cy="850900"/>
            </a:xfrm>
          </p:grpSpPr>
          <p:sp>
            <p:nvSpPr>
              <p:cNvPr id="296" name="Google Shape;296;p3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1"/>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98" name="Google Shape;298;p31"/>
            <p:cNvGrpSpPr/>
            <p:nvPr/>
          </p:nvGrpSpPr>
          <p:grpSpPr>
            <a:xfrm>
              <a:off x="2523284" y="1527738"/>
              <a:ext cx="326664" cy="341977"/>
              <a:chOff x="0" y="-38100"/>
              <a:chExt cx="812800" cy="850900"/>
            </a:xfrm>
          </p:grpSpPr>
          <p:sp>
            <p:nvSpPr>
              <p:cNvPr id="299" name="Google Shape;299;p3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1"/>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01" name="Google Shape;301;p31"/>
            <p:cNvGrpSpPr/>
            <p:nvPr/>
          </p:nvGrpSpPr>
          <p:grpSpPr>
            <a:xfrm>
              <a:off x="2034720" y="1527738"/>
              <a:ext cx="326664" cy="341977"/>
              <a:chOff x="0" y="-38100"/>
              <a:chExt cx="812800" cy="850900"/>
            </a:xfrm>
          </p:grpSpPr>
          <p:sp>
            <p:nvSpPr>
              <p:cNvPr id="302" name="Google Shape;302;p3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1"/>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cxnSp>
        <p:nvCxnSpPr>
          <p:cNvPr id="304" name="Google Shape;304;p31"/>
          <p:cNvCxnSpPr/>
          <p:nvPr/>
        </p:nvCxnSpPr>
        <p:spPr>
          <a:xfrm>
            <a:off x="9370875" y="1999200"/>
            <a:ext cx="23400" cy="6288600"/>
          </a:xfrm>
          <a:prstGeom prst="straightConnector1">
            <a:avLst/>
          </a:prstGeom>
          <a:noFill/>
          <a:ln cap="flat" cmpd="sng" w="38100">
            <a:solidFill>
              <a:srgbClr val="999999"/>
            </a:solidFill>
            <a:prstDash val="dot"/>
            <a:round/>
            <a:headEnd len="med" w="med" type="none"/>
            <a:tailEnd len="med" w="med" type="none"/>
          </a:ln>
        </p:spPr>
      </p:cxnSp>
      <p:sp>
        <p:nvSpPr>
          <p:cNvPr id="305" name="Google Shape;305;p31"/>
          <p:cNvSpPr txBox="1"/>
          <p:nvPr/>
        </p:nvSpPr>
        <p:spPr>
          <a:xfrm>
            <a:off x="691100" y="1331325"/>
            <a:ext cx="8068500" cy="925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i="1" lang="en-US" sz="3000">
                <a:solidFill>
                  <a:schemeClr val="dk1"/>
                </a:solidFill>
                <a:latin typeface="Roboto Serif"/>
                <a:ea typeface="Roboto Serif"/>
                <a:cs typeface="Roboto Serif"/>
                <a:sym typeface="Roboto Serif"/>
              </a:rPr>
              <a:t>W</a:t>
            </a:r>
            <a:r>
              <a:rPr i="1" lang="en-US" sz="3000">
                <a:solidFill>
                  <a:schemeClr val="dk1"/>
                </a:solidFill>
                <a:latin typeface="Roboto Serif"/>
                <a:ea typeface="Roboto Serif"/>
                <a:cs typeface="Roboto Serif"/>
                <a:sym typeface="Roboto Serif"/>
              </a:rPr>
              <a:t>e aim to improve traditional SEO!</a:t>
            </a:r>
            <a:endParaRPr i="1" sz="4200">
              <a:solidFill>
                <a:schemeClr val="dk1"/>
              </a:solidFill>
              <a:latin typeface="Roboto Serif"/>
              <a:ea typeface="Roboto Serif"/>
              <a:cs typeface="Roboto Serif"/>
              <a:sym typeface="Roboto Serif"/>
            </a:endParaRPr>
          </a:p>
        </p:txBody>
      </p:sp>
      <p:grpSp>
        <p:nvGrpSpPr>
          <p:cNvPr id="306" name="Google Shape;306;p31"/>
          <p:cNvGrpSpPr/>
          <p:nvPr/>
        </p:nvGrpSpPr>
        <p:grpSpPr>
          <a:xfrm>
            <a:off x="1351849" y="2647050"/>
            <a:ext cx="5797800" cy="1923362"/>
            <a:chOff x="361249" y="2266050"/>
            <a:chExt cx="5797800" cy="1923362"/>
          </a:xfrm>
        </p:grpSpPr>
        <p:sp>
          <p:nvSpPr>
            <p:cNvPr id="307" name="Google Shape;307;p31"/>
            <p:cNvSpPr/>
            <p:nvPr/>
          </p:nvSpPr>
          <p:spPr>
            <a:xfrm>
              <a:off x="799750" y="2342200"/>
              <a:ext cx="5036276" cy="1847212"/>
            </a:xfrm>
            <a:custGeom>
              <a:rect b="b" l="l" r="r" t="t"/>
              <a:pathLst>
                <a:path extrusionOk="0" h="572779" w="2553245">
                  <a:moveTo>
                    <a:pt x="0" y="0"/>
                  </a:moveTo>
                  <a:lnTo>
                    <a:pt x="2553245" y="0"/>
                  </a:lnTo>
                  <a:lnTo>
                    <a:pt x="2553245" y="572779"/>
                  </a:lnTo>
                  <a:lnTo>
                    <a:pt x="0" y="572779"/>
                  </a:lnTo>
                  <a:close/>
                </a:path>
              </a:pathLst>
            </a:custGeom>
            <a:solidFill>
              <a:srgbClr val="282828"/>
            </a:solidFill>
            <a:ln>
              <a:noFill/>
            </a:ln>
            <a:effectLst>
              <a:outerShdw blurRad="57150" rotWithShape="0" algn="bl" dir="2220000" dist="209550">
                <a:srgbClr val="000000">
                  <a:alpha val="20000"/>
                </a:srgbClr>
              </a:outerShdw>
            </a:effectLst>
          </p:spPr>
        </p:sp>
        <p:sp>
          <p:nvSpPr>
            <p:cNvPr id="308" name="Google Shape;308;p31"/>
            <p:cNvSpPr txBox="1"/>
            <p:nvPr/>
          </p:nvSpPr>
          <p:spPr>
            <a:xfrm>
              <a:off x="361249" y="2266050"/>
              <a:ext cx="5797800" cy="1847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12000">
                  <a:solidFill>
                    <a:srgbClr val="FFFFFF"/>
                  </a:solidFill>
                  <a:latin typeface="Roboto Black"/>
                  <a:ea typeface="Roboto Black"/>
                  <a:cs typeface="Roboto Black"/>
                  <a:sym typeface="Roboto Black"/>
                </a:rPr>
                <a:t>CH4T</a:t>
              </a:r>
              <a:endParaRPr sz="12000">
                <a:latin typeface="Roboto Black"/>
                <a:ea typeface="Roboto Black"/>
                <a:cs typeface="Roboto Black"/>
                <a:sym typeface="Roboto Black"/>
              </a:endParaRPr>
            </a:p>
          </p:txBody>
        </p:sp>
      </p:grpSp>
      <p:grpSp>
        <p:nvGrpSpPr>
          <p:cNvPr id="309" name="Google Shape;309;p31"/>
          <p:cNvGrpSpPr/>
          <p:nvPr/>
        </p:nvGrpSpPr>
        <p:grpSpPr>
          <a:xfrm>
            <a:off x="3171124" y="4372325"/>
            <a:ext cx="5797800" cy="1923362"/>
            <a:chOff x="361249" y="2266050"/>
            <a:chExt cx="5797800" cy="1923362"/>
          </a:xfrm>
        </p:grpSpPr>
        <p:sp>
          <p:nvSpPr>
            <p:cNvPr id="310" name="Google Shape;310;p31"/>
            <p:cNvSpPr/>
            <p:nvPr/>
          </p:nvSpPr>
          <p:spPr>
            <a:xfrm>
              <a:off x="799750" y="2342200"/>
              <a:ext cx="5036276" cy="1847212"/>
            </a:xfrm>
            <a:custGeom>
              <a:rect b="b" l="l" r="r" t="t"/>
              <a:pathLst>
                <a:path extrusionOk="0" h="572779" w="2553245">
                  <a:moveTo>
                    <a:pt x="0" y="0"/>
                  </a:moveTo>
                  <a:lnTo>
                    <a:pt x="2553245" y="0"/>
                  </a:lnTo>
                  <a:lnTo>
                    <a:pt x="2553245" y="572779"/>
                  </a:lnTo>
                  <a:lnTo>
                    <a:pt x="0" y="572779"/>
                  </a:lnTo>
                  <a:close/>
                </a:path>
              </a:pathLst>
            </a:custGeom>
            <a:solidFill>
              <a:schemeClr val="lt1"/>
            </a:solidFill>
            <a:ln>
              <a:noFill/>
            </a:ln>
            <a:effectLst>
              <a:outerShdw blurRad="57150" rotWithShape="0" algn="bl" dir="2220000" dist="209550">
                <a:srgbClr val="000000">
                  <a:alpha val="20000"/>
                </a:srgbClr>
              </a:outerShdw>
            </a:effectLst>
          </p:spPr>
        </p:sp>
        <p:sp>
          <p:nvSpPr>
            <p:cNvPr id="311" name="Google Shape;311;p31"/>
            <p:cNvSpPr txBox="1"/>
            <p:nvPr/>
          </p:nvSpPr>
          <p:spPr>
            <a:xfrm>
              <a:off x="361249" y="2266050"/>
              <a:ext cx="5797800" cy="1847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12000">
                  <a:solidFill>
                    <a:schemeClr val="dk1"/>
                  </a:solidFill>
                  <a:latin typeface="Roboto Black"/>
                  <a:ea typeface="Roboto Black"/>
                  <a:cs typeface="Roboto Black"/>
                  <a:sym typeface="Roboto Black"/>
                </a:rPr>
                <a:t>GPT</a:t>
              </a:r>
              <a:endParaRPr sz="12000">
                <a:solidFill>
                  <a:schemeClr val="dk1"/>
                </a:solidFill>
                <a:latin typeface="Roboto Black"/>
                <a:ea typeface="Roboto Black"/>
                <a:cs typeface="Roboto Black"/>
                <a:sym typeface="Roboto Black"/>
              </a:endParaRPr>
            </a:p>
          </p:txBody>
        </p:sp>
      </p:grpSp>
      <p:sp>
        <p:nvSpPr>
          <p:cNvPr id="312" name="Google Shape;312;p31"/>
          <p:cNvSpPr txBox="1"/>
          <p:nvPr/>
        </p:nvSpPr>
        <p:spPr>
          <a:xfrm>
            <a:off x="11155113" y="4623975"/>
            <a:ext cx="4623300" cy="22566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b="1" i="1" lang="en-US" sz="3500">
                <a:solidFill>
                  <a:schemeClr val="lt1"/>
                </a:solidFill>
                <a:latin typeface="Roboto"/>
                <a:ea typeface="Roboto"/>
                <a:cs typeface="Roboto"/>
                <a:sym typeface="Roboto"/>
              </a:rPr>
              <a:t>Make Youtube SEO easier and cheaper for you with the power of AI</a:t>
            </a:r>
            <a:endParaRPr b="1" i="1" sz="3500">
              <a:solidFill>
                <a:schemeClr val="lt1"/>
              </a:solidFill>
              <a:latin typeface="Roboto"/>
              <a:ea typeface="Roboto"/>
              <a:cs typeface="Roboto"/>
              <a:sym typeface="Roboto"/>
            </a:endParaRPr>
          </a:p>
        </p:txBody>
      </p:sp>
      <p:grpSp>
        <p:nvGrpSpPr>
          <p:cNvPr id="313" name="Google Shape;313;p31"/>
          <p:cNvGrpSpPr/>
          <p:nvPr/>
        </p:nvGrpSpPr>
        <p:grpSpPr>
          <a:xfrm>
            <a:off x="1104494" y="7880056"/>
            <a:ext cx="7546500" cy="1549694"/>
            <a:chOff x="574219" y="7695831"/>
            <a:chExt cx="7546500" cy="1549694"/>
          </a:xfrm>
        </p:grpSpPr>
        <p:pic>
          <p:nvPicPr>
            <p:cNvPr id="314" name="Google Shape;314;p31"/>
            <p:cNvPicPr preferRelativeResize="0"/>
            <p:nvPr/>
          </p:nvPicPr>
          <p:blipFill>
            <a:blip r:embed="rId7">
              <a:alphaModFix/>
            </a:blip>
            <a:stretch>
              <a:fillRect/>
            </a:stretch>
          </p:blipFill>
          <p:spPr>
            <a:xfrm>
              <a:off x="932499" y="8460374"/>
              <a:ext cx="1270800" cy="488775"/>
            </a:xfrm>
            <a:prstGeom prst="rect">
              <a:avLst/>
            </a:prstGeom>
            <a:noFill/>
            <a:ln>
              <a:noFill/>
            </a:ln>
          </p:spPr>
        </p:pic>
        <p:sp>
          <p:nvSpPr>
            <p:cNvPr id="315" name="Google Shape;315;p31"/>
            <p:cNvSpPr txBox="1"/>
            <p:nvPr/>
          </p:nvSpPr>
          <p:spPr>
            <a:xfrm>
              <a:off x="574219" y="7695831"/>
              <a:ext cx="7546500" cy="5079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i="1" lang="en-US" sz="3300">
                  <a:solidFill>
                    <a:schemeClr val="dk1"/>
                  </a:solidFill>
                  <a:latin typeface="Roboto Serif ExtraLight"/>
                  <a:ea typeface="Roboto Serif ExtraLight"/>
                  <a:cs typeface="Roboto Serif ExtraLight"/>
                  <a:sym typeface="Roboto Serif ExtraLight"/>
                </a:rPr>
                <a:t>Previous</a:t>
              </a:r>
              <a:r>
                <a:rPr i="1" lang="en-US" sz="3300">
                  <a:solidFill>
                    <a:schemeClr val="dk1"/>
                  </a:solidFill>
                  <a:latin typeface="Roboto Serif ExtraLight"/>
                  <a:ea typeface="Roboto Serif ExtraLight"/>
                  <a:cs typeface="Roboto Serif ExtraLight"/>
                  <a:sym typeface="Roboto Serif ExtraLight"/>
                </a:rPr>
                <a:t> Partners:</a:t>
              </a:r>
              <a:endParaRPr i="1" sz="2000">
                <a:solidFill>
                  <a:schemeClr val="dk1"/>
                </a:solidFill>
                <a:latin typeface="Roboto Serif ExtraLight"/>
                <a:ea typeface="Roboto Serif ExtraLight"/>
                <a:cs typeface="Roboto Serif ExtraLight"/>
                <a:sym typeface="Roboto Serif ExtraLight"/>
              </a:endParaRPr>
            </a:p>
          </p:txBody>
        </p:sp>
        <p:pic>
          <p:nvPicPr>
            <p:cNvPr id="316" name="Google Shape;316;p31"/>
            <p:cNvPicPr preferRelativeResize="0"/>
            <p:nvPr/>
          </p:nvPicPr>
          <p:blipFill>
            <a:blip r:embed="rId8">
              <a:alphaModFix/>
            </a:blip>
            <a:stretch>
              <a:fillRect/>
            </a:stretch>
          </p:blipFill>
          <p:spPr>
            <a:xfrm>
              <a:off x="2484850" y="8460375"/>
              <a:ext cx="785150" cy="785150"/>
            </a:xfrm>
            <a:prstGeom prst="rect">
              <a:avLst/>
            </a:prstGeom>
            <a:noFill/>
            <a:ln>
              <a:noFill/>
            </a:ln>
          </p:spPr>
        </p:pic>
        <p:pic>
          <p:nvPicPr>
            <p:cNvPr id="317" name="Google Shape;317;p31"/>
            <p:cNvPicPr preferRelativeResize="0"/>
            <p:nvPr/>
          </p:nvPicPr>
          <p:blipFill>
            <a:blip r:embed="rId9">
              <a:alphaModFix/>
            </a:blip>
            <a:stretch>
              <a:fillRect/>
            </a:stretch>
          </p:blipFill>
          <p:spPr>
            <a:xfrm>
              <a:off x="3452075" y="8481600"/>
              <a:ext cx="586749" cy="598725"/>
            </a:xfrm>
            <a:prstGeom prst="rect">
              <a:avLst/>
            </a:prstGeom>
            <a:noFill/>
            <a:ln>
              <a:noFill/>
            </a:ln>
          </p:spPr>
        </p:pic>
        <p:pic>
          <p:nvPicPr>
            <p:cNvPr id="318" name="Google Shape;318;p31"/>
            <p:cNvPicPr preferRelativeResize="0"/>
            <p:nvPr/>
          </p:nvPicPr>
          <p:blipFill>
            <a:blip r:embed="rId10">
              <a:alphaModFix/>
            </a:blip>
            <a:stretch>
              <a:fillRect/>
            </a:stretch>
          </p:blipFill>
          <p:spPr>
            <a:xfrm>
              <a:off x="4449488" y="8490438"/>
              <a:ext cx="619125" cy="581025"/>
            </a:xfrm>
            <a:prstGeom prst="rect">
              <a:avLst/>
            </a:prstGeom>
            <a:noFill/>
            <a:ln>
              <a:noFill/>
            </a:ln>
          </p:spPr>
        </p:pic>
        <p:pic>
          <p:nvPicPr>
            <p:cNvPr id="319" name="Google Shape;319;p31"/>
            <p:cNvPicPr preferRelativeResize="0"/>
            <p:nvPr/>
          </p:nvPicPr>
          <p:blipFill>
            <a:blip r:embed="rId11">
              <a:alphaModFix/>
            </a:blip>
            <a:stretch>
              <a:fillRect/>
            </a:stretch>
          </p:blipFill>
          <p:spPr>
            <a:xfrm>
              <a:off x="5403100" y="8388386"/>
              <a:ext cx="785150" cy="785150"/>
            </a:xfrm>
            <a:prstGeom prst="rect">
              <a:avLst/>
            </a:prstGeom>
            <a:noFill/>
            <a:ln>
              <a:noFill/>
            </a:ln>
          </p:spPr>
        </p:pic>
      </p:grpSp>
      <p:sp>
        <p:nvSpPr>
          <p:cNvPr id="320" name="Google Shape;320;p31"/>
          <p:cNvSpPr/>
          <p:nvPr/>
        </p:nvSpPr>
        <p:spPr>
          <a:xfrm>
            <a:off x="7782560" y="6009922"/>
            <a:ext cx="977039" cy="1374352"/>
          </a:xfrm>
          <a:custGeom>
            <a:rect b="b" l="l" r="r" t="t"/>
            <a:pathLst>
              <a:path extrusionOk="0" h="1374352" w="977039">
                <a:moveTo>
                  <a:pt x="0" y="0"/>
                </a:moveTo>
                <a:lnTo>
                  <a:pt x="977039" y="0"/>
                </a:lnTo>
                <a:lnTo>
                  <a:pt x="977039" y="1374352"/>
                </a:lnTo>
                <a:lnTo>
                  <a:pt x="0" y="1374352"/>
                </a:lnTo>
                <a:lnTo>
                  <a:pt x="0" y="0"/>
                </a:lnTo>
                <a:close/>
              </a:path>
            </a:pathLst>
          </a:custGeom>
          <a:blipFill rotWithShape="1">
            <a:blip r:embed="rId12">
              <a:alphaModFix/>
            </a:blip>
            <a:stretch>
              <a:fillRect b="0" l="0" r="0" t="0"/>
            </a:stretch>
          </a:blipFill>
          <a:ln>
            <a:noFill/>
          </a:ln>
        </p:spPr>
      </p:sp>
      <p:pic>
        <p:nvPicPr>
          <p:cNvPr id="321" name="Google Shape;321;p31"/>
          <p:cNvPicPr preferRelativeResize="0"/>
          <p:nvPr/>
        </p:nvPicPr>
        <p:blipFill rotWithShape="1">
          <a:blip r:embed="rId13">
            <a:alphaModFix/>
          </a:blip>
          <a:srcRect b="0" l="0" r="0" t="0"/>
          <a:stretch/>
        </p:blipFill>
        <p:spPr>
          <a:xfrm>
            <a:off x="9982275" y="3685400"/>
            <a:ext cx="5715024" cy="844300"/>
          </a:xfrm>
          <a:prstGeom prst="rect">
            <a:avLst/>
          </a:prstGeom>
          <a:noFill/>
          <a:ln>
            <a:noFill/>
          </a:ln>
          <a:effectLst>
            <a:outerShdw blurRad="57150" rotWithShape="0" algn="bl" dir="5400000" dist="19050">
              <a:srgbClr val="000000">
                <a:alpha val="6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32"/>
          <p:cNvPicPr preferRelativeResize="0"/>
          <p:nvPr/>
        </p:nvPicPr>
        <p:blipFill>
          <a:blip r:embed="rId3">
            <a:alphaModFix/>
          </a:blip>
          <a:stretch>
            <a:fillRect/>
          </a:stretch>
        </p:blipFill>
        <p:spPr>
          <a:xfrm>
            <a:off x="55227" y="0"/>
            <a:ext cx="18177546" cy="10287000"/>
          </a:xfrm>
          <a:prstGeom prst="rect">
            <a:avLst/>
          </a:prstGeom>
          <a:noFill/>
          <a:ln>
            <a:noFill/>
          </a:ln>
        </p:spPr>
      </p:pic>
      <p:grpSp>
        <p:nvGrpSpPr>
          <p:cNvPr id="327" name="Google Shape;327;p32"/>
          <p:cNvGrpSpPr/>
          <p:nvPr/>
        </p:nvGrpSpPr>
        <p:grpSpPr>
          <a:xfrm>
            <a:off x="15873075" y="776075"/>
            <a:ext cx="1306898" cy="341977"/>
            <a:chOff x="1543050" y="1527738"/>
            <a:chExt cx="1306898" cy="341977"/>
          </a:xfrm>
        </p:grpSpPr>
        <p:grpSp>
          <p:nvGrpSpPr>
            <p:cNvPr id="328" name="Google Shape;328;p32"/>
            <p:cNvGrpSpPr/>
            <p:nvPr/>
          </p:nvGrpSpPr>
          <p:grpSpPr>
            <a:xfrm>
              <a:off x="1543050" y="1527738"/>
              <a:ext cx="326664" cy="341977"/>
              <a:chOff x="0" y="-38100"/>
              <a:chExt cx="812800" cy="850900"/>
            </a:xfrm>
          </p:grpSpPr>
          <p:sp>
            <p:nvSpPr>
              <p:cNvPr id="329" name="Google Shape;329;p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2"/>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31" name="Google Shape;331;p32"/>
            <p:cNvGrpSpPr/>
            <p:nvPr/>
          </p:nvGrpSpPr>
          <p:grpSpPr>
            <a:xfrm>
              <a:off x="2523284" y="1527738"/>
              <a:ext cx="326664" cy="341977"/>
              <a:chOff x="0" y="-38100"/>
              <a:chExt cx="812800" cy="850900"/>
            </a:xfrm>
          </p:grpSpPr>
          <p:sp>
            <p:nvSpPr>
              <p:cNvPr id="332" name="Google Shape;332;p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2"/>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34" name="Google Shape;334;p32"/>
            <p:cNvGrpSpPr/>
            <p:nvPr/>
          </p:nvGrpSpPr>
          <p:grpSpPr>
            <a:xfrm>
              <a:off x="2034720" y="1527738"/>
              <a:ext cx="326664" cy="341977"/>
              <a:chOff x="0" y="-38100"/>
              <a:chExt cx="812800" cy="850900"/>
            </a:xfrm>
          </p:grpSpPr>
          <p:sp>
            <p:nvSpPr>
              <p:cNvPr id="335" name="Google Shape;335;p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2"/>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cxnSp>
        <p:nvCxnSpPr>
          <p:cNvPr id="337" name="Google Shape;337;p32"/>
          <p:cNvCxnSpPr/>
          <p:nvPr/>
        </p:nvCxnSpPr>
        <p:spPr>
          <a:xfrm>
            <a:off x="2143125" y="665125"/>
            <a:ext cx="12217500" cy="34800"/>
          </a:xfrm>
          <a:prstGeom prst="straightConnector1">
            <a:avLst/>
          </a:prstGeom>
          <a:noFill/>
          <a:ln cap="flat" cmpd="sng" w="38100">
            <a:solidFill>
              <a:srgbClr val="999999"/>
            </a:solidFill>
            <a:prstDash val="dot"/>
            <a:round/>
            <a:headEnd len="med" w="med" type="none"/>
            <a:tailEnd len="med" w="med" type="none"/>
          </a:ln>
        </p:spPr>
      </p:cxnSp>
      <p:sp>
        <p:nvSpPr>
          <p:cNvPr id="338" name="Google Shape;338;p32"/>
          <p:cNvSpPr/>
          <p:nvPr/>
        </p:nvSpPr>
        <p:spPr>
          <a:xfrm>
            <a:off x="-1073075" y="-1301675"/>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4">
              <a:alphaModFix/>
            </a:blip>
            <a:stretch>
              <a:fillRect b="0" l="0" r="0" t="0"/>
            </a:stretch>
          </a:blipFill>
          <a:ln>
            <a:noFill/>
          </a:ln>
        </p:spPr>
      </p:sp>
      <p:sp>
        <p:nvSpPr>
          <p:cNvPr id="339" name="Google Shape;339;p32"/>
          <p:cNvSpPr/>
          <p:nvPr/>
        </p:nvSpPr>
        <p:spPr>
          <a:xfrm>
            <a:off x="13838528" y="8799600"/>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5">
              <a:alphaModFix/>
            </a:blip>
            <a:stretch>
              <a:fillRect b="0" l="0" r="0" t="0"/>
            </a:stretch>
          </a:blipFill>
          <a:ln>
            <a:noFill/>
          </a:ln>
        </p:spPr>
      </p:sp>
      <p:sp>
        <p:nvSpPr>
          <p:cNvPr id="340" name="Google Shape;340;p32"/>
          <p:cNvSpPr/>
          <p:nvPr/>
        </p:nvSpPr>
        <p:spPr>
          <a:xfrm>
            <a:off x="14436819" y="8333572"/>
            <a:ext cx="1264093" cy="1306557"/>
          </a:xfrm>
          <a:custGeom>
            <a:rect b="b" l="l" r="r" t="t"/>
            <a:pathLst>
              <a:path extrusionOk="0" h="1306557" w="1264093">
                <a:moveTo>
                  <a:pt x="0" y="0"/>
                </a:moveTo>
                <a:lnTo>
                  <a:pt x="1264093" y="0"/>
                </a:lnTo>
                <a:lnTo>
                  <a:pt x="1264093" y="1306556"/>
                </a:lnTo>
                <a:lnTo>
                  <a:pt x="0" y="1306556"/>
                </a:lnTo>
                <a:lnTo>
                  <a:pt x="0" y="0"/>
                </a:lnTo>
                <a:close/>
              </a:path>
            </a:pathLst>
          </a:custGeom>
          <a:blipFill rotWithShape="1">
            <a:blip r:embed="rId6">
              <a:alphaModFix/>
            </a:blip>
            <a:stretch>
              <a:fillRect b="0" l="0" r="0" t="0"/>
            </a:stretch>
          </a:blipFill>
          <a:ln>
            <a:noFill/>
          </a:ln>
        </p:spPr>
      </p:sp>
      <p:sp>
        <p:nvSpPr>
          <p:cNvPr id="341" name="Google Shape;341;p32"/>
          <p:cNvSpPr/>
          <p:nvPr/>
        </p:nvSpPr>
        <p:spPr>
          <a:xfrm>
            <a:off x="-1073072" y="-1301675"/>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5">
              <a:alphaModFix/>
            </a:blip>
            <a:stretch>
              <a:fillRect b="0" l="0" r="0" t="0"/>
            </a:stretch>
          </a:blipFill>
          <a:ln>
            <a:noFill/>
          </a:ln>
        </p:spPr>
      </p:sp>
      <p:sp>
        <p:nvSpPr>
          <p:cNvPr id="342" name="Google Shape;342;p32"/>
          <p:cNvSpPr/>
          <p:nvPr/>
        </p:nvSpPr>
        <p:spPr>
          <a:xfrm flipH="1">
            <a:off x="15530525" y="1766875"/>
            <a:ext cx="1306557" cy="1306557"/>
          </a:xfrm>
          <a:custGeom>
            <a:rect b="b" l="l" r="r" t="t"/>
            <a:pathLst>
              <a:path extrusionOk="0" h="1306557" w="1306557">
                <a:moveTo>
                  <a:pt x="1306557" y="0"/>
                </a:moveTo>
                <a:lnTo>
                  <a:pt x="0" y="0"/>
                </a:lnTo>
                <a:lnTo>
                  <a:pt x="0" y="1306557"/>
                </a:lnTo>
                <a:lnTo>
                  <a:pt x="1306557" y="1306557"/>
                </a:lnTo>
                <a:lnTo>
                  <a:pt x="1306557" y="0"/>
                </a:lnTo>
                <a:close/>
              </a:path>
            </a:pathLst>
          </a:custGeom>
          <a:blipFill rotWithShape="1">
            <a:blip r:embed="rId7">
              <a:alphaModFix/>
            </a:blip>
            <a:stretch>
              <a:fillRect b="0" l="0" r="0" t="0"/>
            </a:stretch>
          </a:blipFill>
          <a:ln>
            <a:noFill/>
          </a:ln>
        </p:spPr>
      </p:sp>
      <p:sp>
        <p:nvSpPr>
          <p:cNvPr id="343" name="Google Shape;343;p32"/>
          <p:cNvSpPr txBox="1"/>
          <p:nvPr/>
        </p:nvSpPr>
        <p:spPr>
          <a:xfrm>
            <a:off x="1022075" y="2123550"/>
            <a:ext cx="16051500" cy="6649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14400">
                <a:solidFill>
                  <a:schemeClr val="dk1"/>
                </a:solidFill>
                <a:latin typeface="Roboto Black"/>
                <a:ea typeface="Roboto Black"/>
                <a:cs typeface="Roboto Black"/>
                <a:sym typeface="Roboto Black"/>
              </a:rPr>
              <a:t>How does</a:t>
            </a:r>
            <a:endParaRPr sz="14400">
              <a:solidFill>
                <a:schemeClr val="dk1"/>
              </a:solidFill>
              <a:latin typeface="Roboto Black"/>
              <a:ea typeface="Roboto Black"/>
              <a:cs typeface="Roboto Black"/>
              <a:sym typeface="Roboto Black"/>
            </a:endParaRPr>
          </a:p>
          <a:p>
            <a:pPr indent="0" lvl="0" marL="0" marR="0" rtl="0" algn="l">
              <a:lnSpc>
                <a:spcPct val="100000"/>
              </a:lnSpc>
              <a:spcBef>
                <a:spcPts val="0"/>
              </a:spcBef>
              <a:spcAft>
                <a:spcPts val="0"/>
              </a:spcAft>
              <a:buNone/>
            </a:pPr>
            <a:r>
              <a:rPr lang="en-US" sz="14400">
                <a:solidFill>
                  <a:schemeClr val="lt1"/>
                </a:solidFill>
                <a:highlight>
                  <a:srgbClr val="FF0000"/>
                </a:highlight>
                <a:latin typeface="Roboto Black"/>
                <a:ea typeface="Roboto Black"/>
                <a:cs typeface="Roboto Black"/>
                <a:sym typeface="Roboto Black"/>
              </a:rPr>
              <a:t>Youtube’s Search Engine work?</a:t>
            </a:r>
            <a:endParaRPr sz="14400">
              <a:solidFill>
                <a:schemeClr val="lt1"/>
              </a:solidFill>
              <a:highlight>
                <a:srgbClr val="FF0000"/>
              </a:highlight>
              <a:latin typeface="Roboto Black"/>
              <a:ea typeface="Roboto Black"/>
              <a:cs typeface="Roboto Black"/>
              <a:sym typeface="Roboto Black"/>
            </a:endParaRPr>
          </a:p>
        </p:txBody>
      </p:sp>
      <p:sp>
        <p:nvSpPr>
          <p:cNvPr id="344" name="Google Shape;344;p32"/>
          <p:cNvSpPr txBox="1"/>
          <p:nvPr/>
        </p:nvSpPr>
        <p:spPr>
          <a:xfrm>
            <a:off x="691100" y="1559925"/>
            <a:ext cx="8068500" cy="925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i="1" lang="en-US" sz="2300">
                <a:solidFill>
                  <a:schemeClr val="dk1"/>
                </a:solidFill>
                <a:latin typeface="Roboto Serif"/>
                <a:ea typeface="Roboto Serif"/>
                <a:cs typeface="Roboto Serif"/>
                <a:sym typeface="Roboto Serif"/>
              </a:rPr>
              <a:t>Let’s zoom out a bit …</a:t>
            </a:r>
            <a:endParaRPr i="1" sz="2300">
              <a:solidFill>
                <a:schemeClr val="dk1"/>
              </a:solidFill>
              <a:latin typeface="Roboto Serif"/>
              <a:ea typeface="Roboto Serif"/>
              <a:cs typeface="Roboto Serif"/>
              <a:sym typeface="Roboto Serif"/>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33"/>
          <p:cNvPicPr preferRelativeResize="0"/>
          <p:nvPr/>
        </p:nvPicPr>
        <p:blipFill>
          <a:blip r:embed="rId3">
            <a:alphaModFix/>
          </a:blip>
          <a:stretch>
            <a:fillRect/>
          </a:stretch>
        </p:blipFill>
        <p:spPr>
          <a:xfrm>
            <a:off x="55227" y="0"/>
            <a:ext cx="18177546" cy="10287000"/>
          </a:xfrm>
          <a:prstGeom prst="rect">
            <a:avLst/>
          </a:prstGeom>
          <a:noFill/>
          <a:ln>
            <a:noFill/>
          </a:ln>
        </p:spPr>
      </p:pic>
      <p:grpSp>
        <p:nvGrpSpPr>
          <p:cNvPr id="350" name="Google Shape;350;p33"/>
          <p:cNvGrpSpPr/>
          <p:nvPr/>
        </p:nvGrpSpPr>
        <p:grpSpPr>
          <a:xfrm>
            <a:off x="933450" y="613338"/>
            <a:ext cx="1306898" cy="341977"/>
            <a:chOff x="1543050" y="1527738"/>
            <a:chExt cx="1306898" cy="341977"/>
          </a:xfrm>
        </p:grpSpPr>
        <p:grpSp>
          <p:nvGrpSpPr>
            <p:cNvPr id="351" name="Google Shape;351;p33"/>
            <p:cNvGrpSpPr/>
            <p:nvPr/>
          </p:nvGrpSpPr>
          <p:grpSpPr>
            <a:xfrm>
              <a:off x="1543050" y="1527738"/>
              <a:ext cx="326664" cy="341977"/>
              <a:chOff x="0" y="-38100"/>
              <a:chExt cx="812800" cy="850900"/>
            </a:xfrm>
          </p:grpSpPr>
          <p:sp>
            <p:nvSpPr>
              <p:cNvPr id="352" name="Google Shape;352;p3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3"/>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4" name="Google Shape;354;p33"/>
            <p:cNvGrpSpPr/>
            <p:nvPr/>
          </p:nvGrpSpPr>
          <p:grpSpPr>
            <a:xfrm>
              <a:off x="2523284" y="1527738"/>
              <a:ext cx="326664" cy="341977"/>
              <a:chOff x="0" y="-38100"/>
              <a:chExt cx="812800" cy="850900"/>
            </a:xfrm>
          </p:grpSpPr>
          <p:sp>
            <p:nvSpPr>
              <p:cNvPr id="355" name="Google Shape;355;p3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82828"/>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3"/>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7" name="Google Shape;357;p33"/>
            <p:cNvGrpSpPr/>
            <p:nvPr/>
          </p:nvGrpSpPr>
          <p:grpSpPr>
            <a:xfrm>
              <a:off x="2034720" y="1527738"/>
              <a:ext cx="326664" cy="341977"/>
              <a:chOff x="0" y="-38100"/>
              <a:chExt cx="812800" cy="850900"/>
            </a:xfrm>
          </p:grpSpPr>
          <p:sp>
            <p:nvSpPr>
              <p:cNvPr id="358" name="Google Shape;358;p3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3"/>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360" name="Google Shape;360;p33"/>
          <p:cNvSpPr/>
          <p:nvPr/>
        </p:nvSpPr>
        <p:spPr>
          <a:xfrm>
            <a:off x="-1523925" y="7019925"/>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4">
              <a:alphaModFix/>
            </a:blip>
            <a:stretch>
              <a:fillRect b="0" l="0" r="0" t="0"/>
            </a:stretch>
          </a:blipFill>
          <a:ln>
            <a:noFill/>
          </a:ln>
        </p:spPr>
      </p:sp>
      <p:sp>
        <p:nvSpPr>
          <p:cNvPr id="361" name="Google Shape;361;p33"/>
          <p:cNvSpPr/>
          <p:nvPr/>
        </p:nvSpPr>
        <p:spPr>
          <a:xfrm>
            <a:off x="17259300" y="1543050"/>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4">
              <a:alphaModFix/>
            </a:blip>
            <a:stretch>
              <a:fillRect b="0" l="0" r="0" t="0"/>
            </a:stretch>
          </a:blipFill>
          <a:ln>
            <a:noFill/>
          </a:ln>
        </p:spPr>
      </p:sp>
      <p:sp>
        <p:nvSpPr>
          <p:cNvPr id="362" name="Google Shape;362;p33"/>
          <p:cNvSpPr/>
          <p:nvPr/>
        </p:nvSpPr>
        <p:spPr>
          <a:xfrm>
            <a:off x="-1523925" y="7194550"/>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5">
              <a:alphaModFix/>
            </a:blip>
            <a:stretch>
              <a:fillRect b="0" l="0" r="0" t="0"/>
            </a:stretch>
          </a:blipFill>
          <a:ln>
            <a:noFill/>
          </a:ln>
        </p:spPr>
      </p:sp>
      <p:sp>
        <p:nvSpPr>
          <p:cNvPr id="363" name="Google Shape;363;p33"/>
          <p:cNvSpPr txBox="1"/>
          <p:nvPr/>
        </p:nvSpPr>
        <p:spPr>
          <a:xfrm>
            <a:off x="1543061" y="1518876"/>
            <a:ext cx="14802300" cy="903000"/>
          </a:xfrm>
          <a:prstGeom prst="rect">
            <a:avLst/>
          </a:prstGeom>
          <a:noFill/>
          <a:ln>
            <a:noFill/>
          </a:ln>
        </p:spPr>
        <p:txBody>
          <a:bodyPr anchorCtr="0" anchor="t" bIns="0" lIns="0" spcFirstLastPara="1" rIns="0" wrap="square" tIns="0">
            <a:spAutoFit/>
          </a:bodyPr>
          <a:lstStyle/>
          <a:p>
            <a:pPr indent="0" lvl="0" marL="0" rtl="0" algn="l">
              <a:lnSpc>
                <a:spcPct val="160027"/>
              </a:lnSpc>
              <a:spcBef>
                <a:spcPts val="0"/>
              </a:spcBef>
              <a:spcAft>
                <a:spcPts val="0"/>
              </a:spcAft>
              <a:buNone/>
            </a:pPr>
            <a:r>
              <a:rPr b="1" lang="en-US" sz="5867">
                <a:solidFill>
                  <a:srgbClr val="FFFFFF"/>
                </a:solidFill>
                <a:highlight>
                  <a:srgbClr val="FF0000"/>
                </a:highlight>
                <a:latin typeface="Roboto"/>
                <a:ea typeface="Roboto"/>
                <a:cs typeface="Roboto"/>
                <a:sym typeface="Roboto"/>
              </a:rPr>
              <a:t> </a:t>
            </a:r>
            <a:r>
              <a:rPr b="1" lang="en-US" sz="5867">
                <a:solidFill>
                  <a:srgbClr val="FFFFFF"/>
                </a:solidFill>
                <a:highlight>
                  <a:srgbClr val="FF0000"/>
                </a:highlight>
                <a:latin typeface="Roboto"/>
                <a:ea typeface="Roboto"/>
                <a:cs typeface="Roboto"/>
                <a:sym typeface="Roboto"/>
              </a:rPr>
              <a:t>Youtube’s </a:t>
            </a:r>
            <a:r>
              <a:rPr b="1" lang="en-US" sz="5867">
                <a:solidFill>
                  <a:schemeClr val="lt1"/>
                </a:solidFill>
                <a:latin typeface="Roboto"/>
                <a:ea typeface="Roboto"/>
                <a:cs typeface="Roboto"/>
                <a:sym typeface="Roboto"/>
              </a:rPr>
              <a:t> </a:t>
            </a:r>
            <a:r>
              <a:rPr b="1" lang="en-US" sz="5867">
                <a:solidFill>
                  <a:schemeClr val="dk1"/>
                </a:solidFill>
                <a:latin typeface="Roboto"/>
                <a:ea typeface="Roboto"/>
                <a:cs typeface="Roboto"/>
                <a:sym typeface="Roboto"/>
              </a:rPr>
              <a:t>Search Engine has three layers:</a:t>
            </a:r>
            <a:endParaRPr b="1" sz="5867">
              <a:solidFill>
                <a:schemeClr val="dk1"/>
              </a:solidFill>
              <a:highlight>
                <a:srgbClr val="FF0000"/>
              </a:highlight>
              <a:latin typeface="Roboto"/>
              <a:ea typeface="Roboto"/>
              <a:cs typeface="Roboto"/>
              <a:sym typeface="Roboto"/>
            </a:endParaRPr>
          </a:p>
        </p:txBody>
      </p:sp>
      <p:cxnSp>
        <p:nvCxnSpPr>
          <p:cNvPr id="364" name="Google Shape;364;p33"/>
          <p:cNvCxnSpPr/>
          <p:nvPr/>
        </p:nvCxnSpPr>
        <p:spPr>
          <a:xfrm>
            <a:off x="6302375" y="3868800"/>
            <a:ext cx="31800" cy="5318100"/>
          </a:xfrm>
          <a:prstGeom prst="straightConnector1">
            <a:avLst/>
          </a:prstGeom>
          <a:noFill/>
          <a:ln cap="flat" cmpd="sng" w="38100">
            <a:solidFill>
              <a:schemeClr val="lt1"/>
            </a:solidFill>
            <a:prstDash val="dot"/>
            <a:round/>
            <a:headEnd len="med" w="med" type="none"/>
            <a:tailEnd len="med" w="med" type="none"/>
          </a:ln>
        </p:spPr>
      </p:cxnSp>
      <p:cxnSp>
        <p:nvCxnSpPr>
          <p:cNvPr id="365" name="Google Shape;365;p33"/>
          <p:cNvCxnSpPr/>
          <p:nvPr/>
        </p:nvCxnSpPr>
        <p:spPr>
          <a:xfrm>
            <a:off x="12582525" y="3941825"/>
            <a:ext cx="31800" cy="5318100"/>
          </a:xfrm>
          <a:prstGeom prst="straightConnector1">
            <a:avLst/>
          </a:prstGeom>
          <a:noFill/>
          <a:ln cap="flat" cmpd="sng" w="38100">
            <a:solidFill>
              <a:schemeClr val="lt1"/>
            </a:solidFill>
            <a:prstDash val="dot"/>
            <a:round/>
            <a:headEnd len="med" w="med" type="none"/>
            <a:tailEnd len="med" w="med" type="none"/>
          </a:ln>
        </p:spPr>
      </p:cxnSp>
      <p:cxnSp>
        <p:nvCxnSpPr>
          <p:cNvPr id="366" name="Google Shape;366;p33"/>
          <p:cNvCxnSpPr/>
          <p:nvPr/>
        </p:nvCxnSpPr>
        <p:spPr>
          <a:xfrm>
            <a:off x="2736850" y="767238"/>
            <a:ext cx="16354500" cy="34200"/>
          </a:xfrm>
          <a:prstGeom prst="straightConnector1">
            <a:avLst/>
          </a:prstGeom>
          <a:noFill/>
          <a:ln cap="flat" cmpd="sng" w="38100">
            <a:solidFill>
              <a:srgbClr val="999999"/>
            </a:solidFill>
            <a:prstDash val="dot"/>
            <a:round/>
            <a:headEnd len="med" w="med" type="none"/>
            <a:tailEnd len="med" w="med" type="none"/>
          </a:ln>
        </p:spPr>
      </p:cxnSp>
      <p:grpSp>
        <p:nvGrpSpPr>
          <p:cNvPr id="367" name="Google Shape;367;p33"/>
          <p:cNvGrpSpPr/>
          <p:nvPr/>
        </p:nvGrpSpPr>
        <p:grpSpPr>
          <a:xfrm>
            <a:off x="1574800" y="3259200"/>
            <a:ext cx="15173822" cy="5318100"/>
            <a:chOff x="1574800" y="3487800"/>
            <a:chExt cx="15173822" cy="5318100"/>
          </a:xfrm>
        </p:grpSpPr>
        <p:grpSp>
          <p:nvGrpSpPr>
            <p:cNvPr id="368" name="Google Shape;368;p33"/>
            <p:cNvGrpSpPr/>
            <p:nvPr/>
          </p:nvGrpSpPr>
          <p:grpSpPr>
            <a:xfrm>
              <a:off x="1574800" y="3487800"/>
              <a:ext cx="15173822" cy="5318100"/>
              <a:chOff x="1651000" y="3564000"/>
              <a:chExt cx="15173822" cy="5318100"/>
            </a:xfrm>
          </p:grpSpPr>
          <p:sp>
            <p:nvSpPr>
              <p:cNvPr id="369" name="Google Shape;369;p33"/>
              <p:cNvSpPr txBox="1"/>
              <p:nvPr/>
            </p:nvSpPr>
            <p:spPr>
              <a:xfrm>
                <a:off x="1651000" y="3609450"/>
                <a:ext cx="3734700" cy="4617600"/>
              </a:xfrm>
              <a:prstGeom prst="rect">
                <a:avLst/>
              </a:prstGeom>
              <a:noFill/>
              <a:ln>
                <a:noFill/>
              </a:ln>
              <a:effectLst>
                <a:outerShdw blurRad="57150" rotWithShape="0" algn="bl" dir="6600000" dist="209550">
                  <a:srgbClr val="000000">
                    <a:alpha val="40000"/>
                  </a:srgbClr>
                </a:outerShdw>
              </a:effectLst>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30000">
                    <a:solidFill>
                      <a:srgbClr val="FF0000"/>
                    </a:solidFill>
                    <a:latin typeface="Roboto Serif Black"/>
                    <a:ea typeface="Roboto Serif Black"/>
                    <a:cs typeface="Roboto Serif Black"/>
                    <a:sym typeface="Roboto Serif Black"/>
                  </a:rPr>
                  <a:t>#</a:t>
                </a:r>
                <a:endParaRPr sz="30000">
                  <a:solidFill>
                    <a:srgbClr val="FF0000"/>
                  </a:solidFill>
                  <a:latin typeface="Roboto Serif Black"/>
                  <a:ea typeface="Roboto Serif Black"/>
                  <a:cs typeface="Roboto Serif Black"/>
                  <a:sym typeface="Roboto Serif Black"/>
                </a:endParaRPr>
              </a:p>
            </p:txBody>
          </p:sp>
          <p:sp>
            <p:nvSpPr>
              <p:cNvPr id="370" name="Google Shape;370;p33"/>
              <p:cNvSpPr/>
              <p:nvPr/>
            </p:nvSpPr>
            <p:spPr>
              <a:xfrm>
                <a:off x="7685875" y="4016351"/>
                <a:ext cx="3544940" cy="3448927"/>
              </a:xfrm>
              <a:custGeom>
                <a:rect b="b" l="l" r="r" t="t"/>
                <a:pathLst>
                  <a:path extrusionOk="0" h="1908120" w="1817918">
                    <a:moveTo>
                      <a:pt x="0" y="0"/>
                    </a:moveTo>
                    <a:lnTo>
                      <a:pt x="1817918" y="0"/>
                    </a:lnTo>
                    <a:lnTo>
                      <a:pt x="1817918" y="1908120"/>
                    </a:lnTo>
                    <a:lnTo>
                      <a:pt x="0" y="1908120"/>
                    </a:lnTo>
                    <a:lnTo>
                      <a:pt x="0" y="0"/>
                    </a:lnTo>
                    <a:close/>
                  </a:path>
                </a:pathLst>
              </a:custGeom>
              <a:blipFill rotWithShape="1">
                <a:blip r:embed="rId6">
                  <a:alphaModFix/>
                </a:blip>
                <a:stretch>
                  <a:fillRect b="0" l="0" r="0" t="0"/>
                </a:stretch>
              </a:blipFill>
              <a:ln>
                <a:noFill/>
              </a:ln>
            </p:spPr>
          </p:sp>
          <p:cxnSp>
            <p:nvCxnSpPr>
              <p:cNvPr id="371" name="Google Shape;371;p33"/>
              <p:cNvCxnSpPr/>
              <p:nvPr/>
            </p:nvCxnSpPr>
            <p:spPr>
              <a:xfrm>
                <a:off x="6302375" y="3564000"/>
                <a:ext cx="31800" cy="5318100"/>
              </a:xfrm>
              <a:prstGeom prst="straightConnector1">
                <a:avLst/>
              </a:prstGeom>
              <a:noFill/>
              <a:ln cap="flat" cmpd="sng" w="38100">
                <a:solidFill>
                  <a:srgbClr val="999999"/>
                </a:solidFill>
                <a:prstDash val="dot"/>
                <a:round/>
                <a:headEnd len="med" w="med" type="none"/>
                <a:tailEnd len="med" w="med" type="none"/>
              </a:ln>
            </p:spPr>
          </p:cxnSp>
          <p:cxnSp>
            <p:nvCxnSpPr>
              <p:cNvPr id="372" name="Google Shape;372;p33"/>
              <p:cNvCxnSpPr/>
              <p:nvPr/>
            </p:nvCxnSpPr>
            <p:spPr>
              <a:xfrm>
                <a:off x="12582525" y="3564000"/>
                <a:ext cx="31800" cy="5318100"/>
              </a:xfrm>
              <a:prstGeom prst="straightConnector1">
                <a:avLst/>
              </a:prstGeom>
              <a:noFill/>
              <a:ln cap="flat" cmpd="sng" w="38100">
                <a:solidFill>
                  <a:srgbClr val="999999"/>
                </a:solidFill>
                <a:prstDash val="dot"/>
                <a:round/>
                <a:headEnd len="med" w="med" type="none"/>
                <a:tailEnd len="med" w="med" type="none"/>
              </a:ln>
            </p:spPr>
          </p:cxnSp>
          <p:sp>
            <p:nvSpPr>
              <p:cNvPr id="373" name="Google Shape;373;p33"/>
              <p:cNvSpPr/>
              <p:nvPr/>
            </p:nvSpPr>
            <p:spPr>
              <a:xfrm>
                <a:off x="13789429" y="4016155"/>
                <a:ext cx="3035393" cy="3449310"/>
              </a:xfrm>
              <a:custGeom>
                <a:rect b="b" l="l" r="r" t="t"/>
                <a:pathLst>
                  <a:path extrusionOk="0" h="1306557" w="1149770">
                    <a:moveTo>
                      <a:pt x="0" y="0"/>
                    </a:moveTo>
                    <a:lnTo>
                      <a:pt x="1149770" y="0"/>
                    </a:lnTo>
                    <a:lnTo>
                      <a:pt x="1149770" y="1306556"/>
                    </a:lnTo>
                    <a:lnTo>
                      <a:pt x="0" y="1306556"/>
                    </a:lnTo>
                    <a:lnTo>
                      <a:pt x="0" y="0"/>
                    </a:lnTo>
                    <a:close/>
                  </a:path>
                </a:pathLst>
              </a:custGeom>
              <a:blipFill rotWithShape="1">
                <a:blip r:embed="rId7">
                  <a:alphaModFix/>
                </a:blip>
                <a:stretch>
                  <a:fillRect b="0" l="0" r="0" t="0"/>
                </a:stretch>
              </a:blipFill>
              <a:ln>
                <a:noFill/>
              </a:ln>
            </p:spPr>
          </p:sp>
        </p:grpSp>
        <p:sp>
          <p:nvSpPr>
            <p:cNvPr id="374" name="Google Shape;374;p33"/>
            <p:cNvSpPr txBox="1"/>
            <p:nvPr/>
          </p:nvSpPr>
          <p:spPr>
            <a:xfrm>
              <a:off x="2316550" y="7960038"/>
              <a:ext cx="2217000" cy="461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3000">
                  <a:solidFill>
                    <a:schemeClr val="dk1"/>
                  </a:solidFill>
                  <a:latin typeface="Roboto Black"/>
                  <a:ea typeface="Roboto Black"/>
                  <a:cs typeface="Roboto Black"/>
                  <a:sym typeface="Roboto Black"/>
                </a:rPr>
                <a:t>RELEVANCE</a:t>
              </a:r>
              <a:endParaRPr sz="3000">
                <a:solidFill>
                  <a:schemeClr val="dk1"/>
                </a:solidFill>
                <a:latin typeface="Roboto Black"/>
                <a:ea typeface="Roboto Black"/>
                <a:cs typeface="Roboto Black"/>
                <a:sym typeface="Roboto Black"/>
              </a:endParaRPr>
            </a:p>
          </p:txBody>
        </p:sp>
        <p:sp>
          <p:nvSpPr>
            <p:cNvPr id="375" name="Google Shape;375;p33"/>
            <p:cNvSpPr txBox="1"/>
            <p:nvPr/>
          </p:nvSpPr>
          <p:spPr>
            <a:xfrm>
              <a:off x="8053150" y="7960050"/>
              <a:ext cx="2810400" cy="461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3000">
                  <a:solidFill>
                    <a:srgbClr val="980000"/>
                  </a:solidFill>
                  <a:latin typeface="Roboto Black"/>
                  <a:ea typeface="Roboto Black"/>
                  <a:cs typeface="Roboto Black"/>
                  <a:sym typeface="Roboto Black"/>
                </a:rPr>
                <a:t>ENGAGEMENT</a:t>
              </a:r>
              <a:endParaRPr sz="3000">
                <a:solidFill>
                  <a:srgbClr val="980000"/>
                </a:solidFill>
                <a:latin typeface="Roboto Black"/>
                <a:ea typeface="Roboto Black"/>
                <a:cs typeface="Roboto Black"/>
                <a:sym typeface="Roboto Black"/>
              </a:endParaRPr>
            </a:p>
          </p:txBody>
        </p:sp>
        <p:sp>
          <p:nvSpPr>
            <p:cNvPr id="376" name="Google Shape;376;p33"/>
            <p:cNvSpPr txBox="1"/>
            <p:nvPr/>
          </p:nvSpPr>
          <p:spPr>
            <a:xfrm>
              <a:off x="13785825" y="7960050"/>
              <a:ext cx="2810400" cy="461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3000">
                  <a:solidFill>
                    <a:schemeClr val="dk1"/>
                  </a:solidFill>
                  <a:latin typeface="Roboto Black"/>
                  <a:ea typeface="Roboto Black"/>
                  <a:cs typeface="Roboto Black"/>
                  <a:sym typeface="Roboto Black"/>
                </a:rPr>
                <a:t>QUALITY</a:t>
              </a:r>
              <a:endParaRPr sz="3000">
                <a:solidFill>
                  <a:schemeClr val="dk1"/>
                </a:solidFill>
                <a:latin typeface="Roboto Black"/>
                <a:ea typeface="Roboto Black"/>
                <a:cs typeface="Roboto Black"/>
                <a:sym typeface="Roboto Black"/>
              </a:endParaRPr>
            </a:p>
          </p:txBody>
        </p:sp>
      </p:grpSp>
      <p:sp>
        <p:nvSpPr>
          <p:cNvPr id="377" name="Google Shape;377;p33"/>
          <p:cNvSpPr/>
          <p:nvPr/>
        </p:nvSpPr>
        <p:spPr>
          <a:xfrm>
            <a:off x="6950790" y="2666599"/>
            <a:ext cx="2216693" cy="2216693"/>
          </a:xfrm>
          <a:custGeom>
            <a:rect b="b" l="l" r="r" t="t"/>
            <a:pathLst>
              <a:path extrusionOk="0" h="2216693" w="2216693">
                <a:moveTo>
                  <a:pt x="0" y="0"/>
                </a:moveTo>
                <a:lnTo>
                  <a:pt x="2216693" y="0"/>
                </a:lnTo>
                <a:lnTo>
                  <a:pt x="2216693" y="2216693"/>
                </a:lnTo>
                <a:lnTo>
                  <a:pt x="0" y="2216693"/>
                </a:lnTo>
                <a:lnTo>
                  <a:pt x="0" y="0"/>
                </a:lnTo>
                <a:close/>
              </a:path>
            </a:pathLst>
          </a:custGeom>
          <a:blipFill rotWithShape="1">
            <a:blip r:embed="rId8">
              <a:alphaModFix/>
            </a:blip>
            <a:stretch>
              <a:fillRect b="0" l="0" r="0" t="0"/>
            </a:stretch>
          </a:blipFill>
          <a:ln>
            <a:noFill/>
          </a:ln>
        </p:spPr>
      </p:sp>
      <p:sp>
        <p:nvSpPr>
          <p:cNvPr id="378" name="Google Shape;378;p33"/>
          <p:cNvSpPr/>
          <p:nvPr/>
        </p:nvSpPr>
        <p:spPr>
          <a:xfrm>
            <a:off x="7626625" y="3656750"/>
            <a:ext cx="3549485" cy="3606347"/>
          </a:xfrm>
          <a:custGeom>
            <a:rect b="b" l="l" r="r" t="t"/>
            <a:pathLst>
              <a:path extrusionOk="0" h="1908120" w="1817918">
                <a:moveTo>
                  <a:pt x="0" y="0"/>
                </a:moveTo>
                <a:lnTo>
                  <a:pt x="1817918" y="0"/>
                </a:lnTo>
                <a:lnTo>
                  <a:pt x="1817918" y="1908120"/>
                </a:lnTo>
                <a:lnTo>
                  <a:pt x="0" y="1908120"/>
                </a:lnTo>
                <a:lnTo>
                  <a:pt x="0" y="0"/>
                </a:lnTo>
                <a:close/>
              </a:path>
            </a:pathLst>
          </a:custGeom>
          <a:blipFill rotWithShape="1">
            <a:blip r:embed="rId9">
              <a:alphaModFix/>
            </a:blip>
            <a:stretch>
              <a:fillRect b="0" l="0" r="0" t="0"/>
            </a:stretch>
          </a:blipFill>
          <a:ln>
            <a:noFill/>
          </a:ln>
        </p:spPr>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